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0" r:id="rId6"/>
    <p:sldId id="315" r:id="rId7"/>
    <p:sldId id="316" r:id="rId8"/>
    <p:sldId id="313" r:id="rId9"/>
    <p:sldId id="311" r:id="rId10"/>
    <p:sldId id="312" r:id="rId11"/>
    <p:sldId id="314" r:id="rId12"/>
    <p:sldId id="317" r:id="rId13"/>
    <p:sldId id="320" r:id="rId14"/>
    <p:sldId id="318" r:id="rId15"/>
    <p:sldId id="319" r:id="rId16"/>
    <p:sldId id="321" r:id="rId17"/>
    <p:sldId id="322" r:id="rId18"/>
    <p:sldId id="323" r:id="rId19"/>
    <p:sldId id="324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832AA9-D160-4565-9E91-E8982704E071}">
          <p14:sldIdLst>
            <p14:sldId id="266"/>
            <p14:sldId id="310"/>
            <p14:sldId id="315"/>
            <p14:sldId id="316"/>
            <p14:sldId id="313"/>
            <p14:sldId id="311"/>
            <p14:sldId id="312"/>
            <p14:sldId id="314"/>
            <p14:sldId id="317"/>
            <p14:sldId id="320"/>
            <p14:sldId id="318"/>
            <p14:sldId id="319"/>
            <p14:sldId id="321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282C9-34A2-445A-8BC9-12A9216C716A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25357AB-8403-44BF-9E07-58AEF2FF5954}">
      <dgm:prSet phldrT="[Text]"/>
      <dgm:spPr/>
      <dgm:t>
        <a:bodyPr/>
        <a:lstStyle/>
        <a:p>
          <a:r>
            <a:rPr lang="en-US" b="1" dirty="0"/>
            <a:t>OFF</a:t>
          </a:r>
          <a:endParaRPr lang="en-IN" b="1" dirty="0"/>
        </a:p>
      </dgm:t>
    </dgm:pt>
    <dgm:pt modelId="{90C4D8F9-ED96-485C-945C-9699D48CFEDB}" type="parTrans" cxnId="{7F7863C6-BA8D-4DC5-B3CF-B147C9791CDD}">
      <dgm:prSet/>
      <dgm:spPr/>
      <dgm:t>
        <a:bodyPr/>
        <a:lstStyle/>
        <a:p>
          <a:endParaRPr lang="en-IN"/>
        </a:p>
      </dgm:t>
    </dgm:pt>
    <dgm:pt modelId="{DB4AD030-1B4A-44EA-9E94-E6989C318A98}" type="sibTrans" cxnId="{7F7863C6-BA8D-4DC5-B3CF-B147C9791CDD}">
      <dgm:prSet/>
      <dgm:spPr/>
      <dgm:t>
        <a:bodyPr/>
        <a:lstStyle/>
        <a:p>
          <a:endParaRPr lang="en-IN"/>
        </a:p>
      </dgm:t>
    </dgm:pt>
    <dgm:pt modelId="{C25AF54B-8F05-4309-9FB0-EACBD9BDE2AC}">
      <dgm:prSet phldrT="[Text]"/>
      <dgm:spPr/>
      <dgm:t>
        <a:bodyPr/>
        <a:lstStyle/>
        <a:p>
          <a:r>
            <a:rPr lang="en-US" b="1" dirty="0"/>
            <a:t>To</a:t>
          </a:r>
          <a:r>
            <a:rPr lang="en-US" dirty="0"/>
            <a:t> </a:t>
          </a:r>
          <a:r>
            <a:rPr lang="en-US" b="1" dirty="0"/>
            <a:t>separate</a:t>
          </a:r>
          <a:endParaRPr lang="en-IN" b="1" dirty="0"/>
        </a:p>
      </dgm:t>
    </dgm:pt>
    <dgm:pt modelId="{4169B9FD-E290-48D6-B567-BB13E8D25689}" type="parTrans" cxnId="{DB8D418E-0F19-4889-A530-9538FC46D570}">
      <dgm:prSet/>
      <dgm:spPr/>
      <dgm:t>
        <a:bodyPr/>
        <a:lstStyle/>
        <a:p>
          <a:endParaRPr lang="en-IN"/>
        </a:p>
      </dgm:t>
    </dgm:pt>
    <dgm:pt modelId="{84E289C7-FC40-4CF9-8F57-BCB51692B7A3}" type="sibTrans" cxnId="{DB8D418E-0F19-4889-A530-9538FC46D570}">
      <dgm:prSet/>
      <dgm:spPr/>
      <dgm:t>
        <a:bodyPr/>
        <a:lstStyle/>
        <a:p>
          <a:endParaRPr lang="en-IN"/>
        </a:p>
      </dgm:t>
    </dgm:pt>
    <dgm:pt modelId="{51768821-6D7D-4282-86E4-3368C6938721}">
      <dgm:prSet phldrT="[Text]"/>
      <dgm:spPr/>
      <dgm:t>
        <a:bodyPr/>
        <a:lstStyle/>
        <a:p>
          <a:r>
            <a:rPr lang="en-US" b="1" dirty="0"/>
            <a:t>Dismiss</a:t>
          </a:r>
          <a:endParaRPr lang="en-IN" b="1" dirty="0"/>
        </a:p>
      </dgm:t>
    </dgm:pt>
    <dgm:pt modelId="{5BDD23E8-540B-40B6-B295-28AB85C9E833}" type="parTrans" cxnId="{4779ED3B-A789-494F-A3AC-C0770C3B7911}">
      <dgm:prSet/>
      <dgm:spPr/>
      <dgm:t>
        <a:bodyPr/>
        <a:lstStyle/>
        <a:p>
          <a:endParaRPr lang="en-IN"/>
        </a:p>
      </dgm:t>
    </dgm:pt>
    <dgm:pt modelId="{E689053B-4B54-44D9-996F-A6F0333E4913}" type="sibTrans" cxnId="{4779ED3B-A789-494F-A3AC-C0770C3B7911}">
      <dgm:prSet/>
      <dgm:spPr/>
      <dgm:t>
        <a:bodyPr/>
        <a:lstStyle/>
        <a:p>
          <a:endParaRPr lang="en-IN"/>
        </a:p>
      </dgm:t>
    </dgm:pt>
    <dgm:pt modelId="{C7FEFB6A-8B9A-4822-9185-1DA45D70E0BD}">
      <dgm:prSet phldrT="[Text]"/>
      <dgm:spPr/>
      <dgm:t>
        <a:bodyPr/>
        <a:lstStyle/>
        <a:p>
          <a:r>
            <a:rPr lang="en-US" b="1" dirty="0"/>
            <a:t>less</a:t>
          </a:r>
          <a:endParaRPr lang="en-IN" b="1" dirty="0"/>
        </a:p>
      </dgm:t>
    </dgm:pt>
    <dgm:pt modelId="{9B9A08CD-FA62-4545-8BCC-C57383ECEFF0}" type="parTrans" cxnId="{86C46CA0-2F58-4A96-975A-25E58A3D2106}">
      <dgm:prSet/>
      <dgm:spPr/>
      <dgm:t>
        <a:bodyPr/>
        <a:lstStyle/>
        <a:p>
          <a:endParaRPr lang="en-IN"/>
        </a:p>
      </dgm:t>
    </dgm:pt>
    <dgm:pt modelId="{BE579D39-757F-42E3-B353-98661AF97268}" type="sibTrans" cxnId="{86C46CA0-2F58-4A96-975A-25E58A3D2106}">
      <dgm:prSet/>
      <dgm:spPr/>
      <dgm:t>
        <a:bodyPr/>
        <a:lstStyle/>
        <a:p>
          <a:endParaRPr lang="en-IN"/>
        </a:p>
      </dgm:t>
    </dgm:pt>
    <dgm:pt modelId="{01515F1C-1E84-4A59-B721-E3F66249D34D}">
      <dgm:prSet phldrT="[Text]"/>
      <dgm:spPr/>
      <dgm:t>
        <a:bodyPr/>
        <a:lstStyle/>
        <a:p>
          <a:r>
            <a:rPr lang="en-US" b="1" dirty="0"/>
            <a:t>Stop</a:t>
          </a:r>
          <a:endParaRPr lang="en-IN" b="1" dirty="0"/>
        </a:p>
      </dgm:t>
    </dgm:pt>
    <dgm:pt modelId="{73F0791C-B52F-4343-8F62-F2601AE6A0B5}" type="parTrans" cxnId="{5D3804B4-A66C-4A06-B18A-E4E7ECADB691}">
      <dgm:prSet/>
      <dgm:spPr/>
      <dgm:t>
        <a:bodyPr/>
        <a:lstStyle/>
        <a:p>
          <a:endParaRPr lang="en-IN"/>
        </a:p>
      </dgm:t>
    </dgm:pt>
    <dgm:pt modelId="{A877B6C8-C610-4249-A2B6-0F737303A536}" type="sibTrans" cxnId="{5D3804B4-A66C-4A06-B18A-E4E7ECADB691}">
      <dgm:prSet/>
      <dgm:spPr/>
      <dgm:t>
        <a:bodyPr/>
        <a:lstStyle/>
        <a:p>
          <a:endParaRPr lang="en-IN"/>
        </a:p>
      </dgm:t>
    </dgm:pt>
    <dgm:pt modelId="{B5F69672-66BE-449F-9534-76F4DCFEEAE8}" type="pres">
      <dgm:prSet presAssocID="{0B8282C9-34A2-445A-8BC9-12A9216C71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1EDFB9-65E1-44B7-ABB2-80FE39A0C4A7}" type="pres">
      <dgm:prSet presAssocID="{E25357AB-8403-44BF-9E07-58AEF2FF5954}" presName="centerShape" presStyleLbl="node0" presStyleIdx="0" presStyleCnt="1"/>
      <dgm:spPr/>
    </dgm:pt>
    <dgm:pt modelId="{D223ED18-93A7-4AA3-9A21-179BC9EBE22D}" type="pres">
      <dgm:prSet presAssocID="{4169B9FD-E290-48D6-B567-BB13E8D25689}" presName="Name9" presStyleLbl="parChTrans1D2" presStyleIdx="0" presStyleCnt="4"/>
      <dgm:spPr/>
    </dgm:pt>
    <dgm:pt modelId="{A1FF73A2-0F46-439E-8D84-3AF0A0287064}" type="pres">
      <dgm:prSet presAssocID="{4169B9FD-E290-48D6-B567-BB13E8D25689}" presName="connTx" presStyleLbl="parChTrans1D2" presStyleIdx="0" presStyleCnt="4"/>
      <dgm:spPr/>
    </dgm:pt>
    <dgm:pt modelId="{49986BF9-A2DA-4090-9164-B02C69DCEA9A}" type="pres">
      <dgm:prSet presAssocID="{C25AF54B-8F05-4309-9FB0-EACBD9BDE2AC}" presName="node" presStyleLbl="node1" presStyleIdx="0" presStyleCnt="4">
        <dgm:presLayoutVars>
          <dgm:bulletEnabled val="1"/>
        </dgm:presLayoutVars>
      </dgm:prSet>
      <dgm:spPr/>
    </dgm:pt>
    <dgm:pt modelId="{8A4E2928-41FC-47DD-9392-AAECDCB56B87}" type="pres">
      <dgm:prSet presAssocID="{5BDD23E8-540B-40B6-B295-28AB85C9E833}" presName="Name9" presStyleLbl="parChTrans1D2" presStyleIdx="1" presStyleCnt="4"/>
      <dgm:spPr/>
    </dgm:pt>
    <dgm:pt modelId="{E6A90979-2D94-4ED4-AB01-5A493F9DB7C8}" type="pres">
      <dgm:prSet presAssocID="{5BDD23E8-540B-40B6-B295-28AB85C9E833}" presName="connTx" presStyleLbl="parChTrans1D2" presStyleIdx="1" presStyleCnt="4"/>
      <dgm:spPr/>
    </dgm:pt>
    <dgm:pt modelId="{CD0096DD-BD17-4DAE-87CE-78941C3556C1}" type="pres">
      <dgm:prSet presAssocID="{51768821-6D7D-4282-86E4-3368C6938721}" presName="node" presStyleLbl="node1" presStyleIdx="1" presStyleCnt="4">
        <dgm:presLayoutVars>
          <dgm:bulletEnabled val="1"/>
        </dgm:presLayoutVars>
      </dgm:prSet>
      <dgm:spPr/>
    </dgm:pt>
    <dgm:pt modelId="{AC60351C-609E-40C9-AA3C-DB1B2E5F2A8D}" type="pres">
      <dgm:prSet presAssocID="{9B9A08CD-FA62-4545-8BCC-C57383ECEFF0}" presName="Name9" presStyleLbl="parChTrans1D2" presStyleIdx="2" presStyleCnt="4"/>
      <dgm:spPr/>
    </dgm:pt>
    <dgm:pt modelId="{D5230FB1-7369-4502-8C09-21BBBE149E92}" type="pres">
      <dgm:prSet presAssocID="{9B9A08CD-FA62-4545-8BCC-C57383ECEFF0}" presName="connTx" presStyleLbl="parChTrans1D2" presStyleIdx="2" presStyleCnt="4"/>
      <dgm:spPr/>
    </dgm:pt>
    <dgm:pt modelId="{3198DB57-4E39-4C31-9308-9FD4134C705B}" type="pres">
      <dgm:prSet presAssocID="{C7FEFB6A-8B9A-4822-9185-1DA45D70E0BD}" presName="node" presStyleLbl="node1" presStyleIdx="2" presStyleCnt="4">
        <dgm:presLayoutVars>
          <dgm:bulletEnabled val="1"/>
        </dgm:presLayoutVars>
      </dgm:prSet>
      <dgm:spPr/>
    </dgm:pt>
    <dgm:pt modelId="{722AFEB9-C4F6-4BEE-951C-F24F6BD696CD}" type="pres">
      <dgm:prSet presAssocID="{73F0791C-B52F-4343-8F62-F2601AE6A0B5}" presName="Name9" presStyleLbl="parChTrans1D2" presStyleIdx="3" presStyleCnt="4"/>
      <dgm:spPr/>
    </dgm:pt>
    <dgm:pt modelId="{1661C5C2-C24D-42C0-A6EA-45A23ED31F59}" type="pres">
      <dgm:prSet presAssocID="{73F0791C-B52F-4343-8F62-F2601AE6A0B5}" presName="connTx" presStyleLbl="parChTrans1D2" presStyleIdx="3" presStyleCnt="4"/>
      <dgm:spPr/>
    </dgm:pt>
    <dgm:pt modelId="{2543BDEE-0CF0-4688-908E-B2889DFBD91F}" type="pres">
      <dgm:prSet presAssocID="{01515F1C-1E84-4A59-B721-E3F66249D34D}" presName="node" presStyleLbl="node1" presStyleIdx="3" presStyleCnt="4">
        <dgm:presLayoutVars>
          <dgm:bulletEnabled val="1"/>
        </dgm:presLayoutVars>
      </dgm:prSet>
      <dgm:spPr/>
    </dgm:pt>
  </dgm:ptLst>
  <dgm:cxnLst>
    <dgm:cxn modelId="{56D4210F-4DB2-4AAC-82A9-A26FE7F5FCF5}" type="presOf" srcId="{E25357AB-8403-44BF-9E07-58AEF2FF5954}" destId="{1E1EDFB9-65E1-44B7-ABB2-80FE39A0C4A7}" srcOrd="0" destOrd="0" presId="urn:microsoft.com/office/officeart/2005/8/layout/radial1"/>
    <dgm:cxn modelId="{71002311-EA36-4C93-A8B2-A0CA1D753D2B}" type="presOf" srcId="{C7FEFB6A-8B9A-4822-9185-1DA45D70E0BD}" destId="{3198DB57-4E39-4C31-9308-9FD4134C705B}" srcOrd="0" destOrd="0" presId="urn:microsoft.com/office/officeart/2005/8/layout/radial1"/>
    <dgm:cxn modelId="{A6AC0615-20A5-4466-B43D-1D0C50AE4BCE}" type="presOf" srcId="{0B8282C9-34A2-445A-8BC9-12A9216C716A}" destId="{B5F69672-66BE-449F-9534-76F4DCFEEAE8}" srcOrd="0" destOrd="0" presId="urn:microsoft.com/office/officeart/2005/8/layout/radial1"/>
    <dgm:cxn modelId="{1C907A29-7FDE-4119-85DF-798E1AEA5213}" type="presOf" srcId="{51768821-6D7D-4282-86E4-3368C6938721}" destId="{CD0096DD-BD17-4DAE-87CE-78941C3556C1}" srcOrd="0" destOrd="0" presId="urn:microsoft.com/office/officeart/2005/8/layout/radial1"/>
    <dgm:cxn modelId="{417E7832-03B5-43F0-8BC8-FD1ED90770FD}" type="presOf" srcId="{01515F1C-1E84-4A59-B721-E3F66249D34D}" destId="{2543BDEE-0CF0-4688-908E-B2889DFBD91F}" srcOrd="0" destOrd="0" presId="urn:microsoft.com/office/officeart/2005/8/layout/radial1"/>
    <dgm:cxn modelId="{4779ED3B-A789-494F-A3AC-C0770C3B7911}" srcId="{E25357AB-8403-44BF-9E07-58AEF2FF5954}" destId="{51768821-6D7D-4282-86E4-3368C6938721}" srcOrd="1" destOrd="0" parTransId="{5BDD23E8-540B-40B6-B295-28AB85C9E833}" sibTransId="{E689053B-4B54-44D9-996F-A6F0333E4913}"/>
    <dgm:cxn modelId="{2FEB415D-5B28-4FEA-BD3A-4CADC45F4957}" type="presOf" srcId="{9B9A08CD-FA62-4545-8BCC-C57383ECEFF0}" destId="{D5230FB1-7369-4502-8C09-21BBBE149E92}" srcOrd="1" destOrd="0" presId="urn:microsoft.com/office/officeart/2005/8/layout/radial1"/>
    <dgm:cxn modelId="{F5C30C66-CDA4-44E8-8564-1794CBA58812}" type="presOf" srcId="{73F0791C-B52F-4343-8F62-F2601AE6A0B5}" destId="{1661C5C2-C24D-42C0-A6EA-45A23ED31F59}" srcOrd="1" destOrd="0" presId="urn:microsoft.com/office/officeart/2005/8/layout/radial1"/>
    <dgm:cxn modelId="{CC7E5581-9E17-4C78-86B1-5667DB114160}" type="presOf" srcId="{C25AF54B-8F05-4309-9FB0-EACBD9BDE2AC}" destId="{49986BF9-A2DA-4090-9164-B02C69DCEA9A}" srcOrd="0" destOrd="0" presId="urn:microsoft.com/office/officeart/2005/8/layout/radial1"/>
    <dgm:cxn modelId="{52B7678B-35C1-48A3-8AE6-00407093F48B}" type="presOf" srcId="{4169B9FD-E290-48D6-B567-BB13E8D25689}" destId="{A1FF73A2-0F46-439E-8D84-3AF0A0287064}" srcOrd="1" destOrd="0" presId="urn:microsoft.com/office/officeart/2005/8/layout/radial1"/>
    <dgm:cxn modelId="{DB8D418E-0F19-4889-A530-9538FC46D570}" srcId="{E25357AB-8403-44BF-9E07-58AEF2FF5954}" destId="{C25AF54B-8F05-4309-9FB0-EACBD9BDE2AC}" srcOrd="0" destOrd="0" parTransId="{4169B9FD-E290-48D6-B567-BB13E8D25689}" sibTransId="{84E289C7-FC40-4CF9-8F57-BCB51692B7A3}"/>
    <dgm:cxn modelId="{86C46CA0-2F58-4A96-975A-25E58A3D2106}" srcId="{E25357AB-8403-44BF-9E07-58AEF2FF5954}" destId="{C7FEFB6A-8B9A-4822-9185-1DA45D70E0BD}" srcOrd="2" destOrd="0" parTransId="{9B9A08CD-FA62-4545-8BCC-C57383ECEFF0}" sibTransId="{BE579D39-757F-42E3-B353-98661AF97268}"/>
    <dgm:cxn modelId="{C25F32A6-A38F-4223-860E-969AFEC2A9FA}" type="presOf" srcId="{9B9A08CD-FA62-4545-8BCC-C57383ECEFF0}" destId="{AC60351C-609E-40C9-AA3C-DB1B2E5F2A8D}" srcOrd="0" destOrd="0" presId="urn:microsoft.com/office/officeart/2005/8/layout/radial1"/>
    <dgm:cxn modelId="{D0C7E9A9-88C9-4BF4-AE8A-6FC130EDA92E}" type="presOf" srcId="{5BDD23E8-540B-40B6-B295-28AB85C9E833}" destId="{E6A90979-2D94-4ED4-AB01-5A493F9DB7C8}" srcOrd="1" destOrd="0" presId="urn:microsoft.com/office/officeart/2005/8/layout/radial1"/>
    <dgm:cxn modelId="{5D3804B4-A66C-4A06-B18A-E4E7ECADB691}" srcId="{E25357AB-8403-44BF-9E07-58AEF2FF5954}" destId="{01515F1C-1E84-4A59-B721-E3F66249D34D}" srcOrd="3" destOrd="0" parTransId="{73F0791C-B52F-4343-8F62-F2601AE6A0B5}" sibTransId="{A877B6C8-C610-4249-A2B6-0F737303A536}"/>
    <dgm:cxn modelId="{7F7863C6-BA8D-4DC5-B3CF-B147C9791CDD}" srcId="{0B8282C9-34A2-445A-8BC9-12A9216C716A}" destId="{E25357AB-8403-44BF-9E07-58AEF2FF5954}" srcOrd="0" destOrd="0" parTransId="{90C4D8F9-ED96-485C-945C-9699D48CFEDB}" sibTransId="{DB4AD030-1B4A-44EA-9E94-E6989C318A98}"/>
    <dgm:cxn modelId="{B49A34E3-7637-4B84-81D8-9E356C13B03A}" type="presOf" srcId="{73F0791C-B52F-4343-8F62-F2601AE6A0B5}" destId="{722AFEB9-C4F6-4BEE-951C-F24F6BD696CD}" srcOrd="0" destOrd="0" presId="urn:microsoft.com/office/officeart/2005/8/layout/radial1"/>
    <dgm:cxn modelId="{A33EF8E9-7F10-4EA5-8C87-4BC04DF6A137}" type="presOf" srcId="{5BDD23E8-540B-40B6-B295-28AB85C9E833}" destId="{8A4E2928-41FC-47DD-9392-AAECDCB56B87}" srcOrd="0" destOrd="0" presId="urn:microsoft.com/office/officeart/2005/8/layout/radial1"/>
    <dgm:cxn modelId="{1F4FB2F3-942D-4F8D-89BD-83D04C7873B7}" type="presOf" srcId="{4169B9FD-E290-48D6-B567-BB13E8D25689}" destId="{D223ED18-93A7-4AA3-9A21-179BC9EBE22D}" srcOrd="0" destOrd="0" presId="urn:microsoft.com/office/officeart/2005/8/layout/radial1"/>
    <dgm:cxn modelId="{266C64C3-8BC9-45B5-BAA9-20868DE0C062}" type="presParOf" srcId="{B5F69672-66BE-449F-9534-76F4DCFEEAE8}" destId="{1E1EDFB9-65E1-44B7-ABB2-80FE39A0C4A7}" srcOrd="0" destOrd="0" presId="urn:microsoft.com/office/officeart/2005/8/layout/radial1"/>
    <dgm:cxn modelId="{BE25ABD4-EFD6-4573-9D80-D6E4F407966C}" type="presParOf" srcId="{B5F69672-66BE-449F-9534-76F4DCFEEAE8}" destId="{D223ED18-93A7-4AA3-9A21-179BC9EBE22D}" srcOrd="1" destOrd="0" presId="urn:microsoft.com/office/officeart/2005/8/layout/radial1"/>
    <dgm:cxn modelId="{30802D1B-2CD5-4BC4-AEED-A3DC082A7CE1}" type="presParOf" srcId="{D223ED18-93A7-4AA3-9A21-179BC9EBE22D}" destId="{A1FF73A2-0F46-439E-8D84-3AF0A0287064}" srcOrd="0" destOrd="0" presId="urn:microsoft.com/office/officeart/2005/8/layout/radial1"/>
    <dgm:cxn modelId="{E1323B24-9675-4696-83B2-21F4B1801E43}" type="presParOf" srcId="{B5F69672-66BE-449F-9534-76F4DCFEEAE8}" destId="{49986BF9-A2DA-4090-9164-B02C69DCEA9A}" srcOrd="2" destOrd="0" presId="urn:microsoft.com/office/officeart/2005/8/layout/radial1"/>
    <dgm:cxn modelId="{2C446692-0EEB-42C9-AA6C-62706FC6DC26}" type="presParOf" srcId="{B5F69672-66BE-449F-9534-76F4DCFEEAE8}" destId="{8A4E2928-41FC-47DD-9392-AAECDCB56B87}" srcOrd="3" destOrd="0" presId="urn:microsoft.com/office/officeart/2005/8/layout/radial1"/>
    <dgm:cxn modelId="{B0396B80-C27A-40D8-AA07-B8E755D014FC}" type="presParOf" srcId="{8A4E2928-41FC-47DD-9392-AAECDCB56B87}" destId="{E6A90979-2D94-4ED4-AB01-5A493F9DB7C8}" srcOrd="0" destOrd="0" presId="urn:microsoft.com/office/officeart/2005/8/layout/radial1"/>
    <dgm:cxn modelId="{2225F320-D66C-4D1E-8D54-F16D5A154426}" type="presParOf" srcId="{B5F69672-66BE-449F-9534-76F4DCFEEAE8}" destId="{CD0096DD-BD17-4DAE-87CE-78941C3556C1}" srcOrd="4" destOrd="0" presId="urn:microsoft.com/office/officeart/2005/8/layout/radial1"/>
    <dgm:cxn modelId="{C0F4C3DE-0E56-4884-AEF5-44572E423323}" type="presParOf" srcId="{B5F69672-66BE-449F-9534-76F4DCFEEAE8}" destId="{AC60351C-609E-40C9-AA3C-DB1B2E5F2A8D}" srcOrd="5" destOrd="0" presId="urn:microsoft.com/office/officeart/2005/8/layout/radial1"/>
    <dgm:cxn modelId="{D4451F2A-2B93-4D3B-894A-4023E2E9CC56}" type="presParOf" srcId="{AC60351C-609E-40C9-AA3C-DB1B2E5F2A8D}" destId="{D5230FB1-7369-4502-8C09-21BBBE149E92}" srcOrd="0" destOrd="0" presId="urn:microsoft.com/office/officeart/2005/8/layout/radial1"/>
    <dgm:cxn modelId="{DA8AF62C-DC67-41E0-B731-77ED56276BE9}" type="presParOf" srcId="{B5F69672-66BE-449F-9534-76F4DCFEEAE8}" destId="{3198DB57-4E39-4C31-9308-9FD4134C705B}" srcOrd="6" destOrd="0" presId="urn:microsoft.com/office/officeart/2005/8/layout/radial1"/>
    <dgm:cxn modelId="{E9B6B7CD-2020-4946-935A-4B58A06089D0}" type="presParOf" srcId="{B5F69672-66BE-449F-9534-76F4DCFEEAE8}" destId="{722AFEB9-C4F6-4BEE-951C-F24F6BD696CD}" srcOrd="7" destOrd="0" presId="urn:microsoft.com/office/officeart/2005/8/layout/radial1"/>
    <dgm:cxn modelId="{6EE394FC-B976-4680-BF36-5F7BE66EF198}" type="presParOf" srcId="{722AFEB9-C4F6-4BEE-951C-F24F6BD696CD}" destId="{1661C5C2-C24D-42C0-A6EA-45A23ED31F59}" srcOrd="0" destOrd="0" presId="urn:microsoft.com/office/officeart/2005/8/layout/radial1"/>
    <dgm:cxn modelId="{C7FCC110-8D2D-472D-AA12-6C2006A5DD15}" type="presParOf" srcId="{B5F69672-66BE-449F-9534-76F4DCFEEAE8}" destId="{2543BDEE-0CF0-4688-908E-B2889DFBD91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200561-EB1E-43C2-A17F-034903E7A39A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08C2E29-52EB-4862-AE92-012D71D37BD1}">
      <dgm:prSet phldrT="[Text]"/>
      <dgm:spPr/>
      <dgm:t>
        <a:bodyPr/>
        <a:lstStyle/>
        <a:p>
          <a:r>
            <a:rPr lang="en-US" dirty="0"/>
            <a:t>Fall</a:t>
          </a:r>
          <a:endParaRPr lang="en-IN" dirty="0"/>
        </a:p>
      </dgm:t>
    </dgm:pt>
    <dgm:pt modelId="{476093B2-6B83-4517-A0CD-7DC55FA3BA38}" type="parTrans" cxnId="{0DB62EDD-D22F-412F-955A-0FB0245B236D}">
      <dgm:prSet/>
      <dgm:spPr/>
      <dgm:t>
        <a:bodyPr/>
        <a:lstStyle/>
        <a:p>
          <a:endParaRPr lang="en-IN"/>
        </a:p>
      </dgm:t>
    </dgm:pt>
    <dgm:pt modelId="{D2432D1A-5F91-4800-B483-4DFE2E764B52}" type="sibTrans" cxnId="{0DB62EDD-D22F-412F-955A-0FB0245B236D}">
      <dgm:prSet/>
      <dgm:spPr/>
      <dgm:t>
        <a:bodyPr/>
        <a:lstStyle/>
        <a:p>
          <a:endParaRPr lang="en-IN"/>
        </a:p>
      </dgm:t>
    </dgm:pt>
    <dgm:pt modelId="{BD00F69F-5E93-4017-8481-D377A3F14540}">
      <dgm:prSet phldrT="[Text]"/>
      <dgm:spPr/>
      <dgm:t>
        <a:bodyPr/>
        <a:lstStyle/>
        <a:p>
          <a:r>
            <a:rPr lang="en-US" dirty="0"/>
            <a:t>Decrease</a:t>
          </a:r>
          <a:endParaRPr lang="en-IN" dirty="0"/>
        </a:p>
      </dgm:t>
    </dgm:pt>
    <dgm:pt modelId="{25E405EA-6D9E-40DE-B26B-EB9F85C3790A}" type="parTrans" cxnId="{98A34118-E055-4866-AD5E-1E5A426DDFC9}">
      <dgm:prSet/>
      <dgm:spPr/>
      <dgm:t>
        <a:bodyPr/>
        <a:lstStyle/>
        <a:p>
          <a:endParaRPr lang="en-IN"/>
        </a:p>
      </dgm:t>
    </dgm:pt>
    <dgm:pt modelId="{839C5131-1705-4F14-9B99-D87932778371}" type="sibTrans" cxnId="{98A34118-E055-4866-AD5E-1E5A426DDFC9}">
      <dgm:prSet/>
      <dgm:spPr/>
      <dgm:t>
        <a:bodyPr/>
        <a:lstStyle/>
        <a:p>
          <a:endParaRPr lang="en-IN"/>
        </a:p>
      </dgm:t>
    </dgm:pt>
    <dgm:pt modelId="{F0030757-5A8A-4566-9661-462AD975D0E5}">
      <dgm:prSet phldrT="[Text]"/>
      <dgm:spPr/>
      <dgm:t>
        <a:bodyPr/>
        <a:lstStyle/>
        <a:p>
          <a:r>
            <a:rPr lang="en-US" dirty="0"/>
            <a:t>fail</a:t>
          </a:r>
          <a:endParaRPr lang="en-IN" dirty="0"/>
        </a:p>
      </dgm:t>
    </dgm:pt>
    <dgm:pt modelId="{7BADD8D0-B84F-46A9-AF8D-0F79DDC6320C}" type="parTrans" cxnId="{1806A609-229E-4673-9B7E-7867326401EA}">
      <dgm:prSet/>
      <dgm:spPr/>
      <dgm:t>
        <a:bodyPr/>
        <a:lstStyle/>
        <a:p>
          <a:endParaRPr lang="en-IN"/>
        </a:p>
      </dgm:t>
    </dgm:pt>
    <dgm:pt modelId="{2BA185F4-FB7B-46F9-8E8A-88A882104EAD}" type="sibTrans" cxnId="{1806A609-229E-4673-9B7E-7867326401EA}">
      <dgm:prSet/>
      <dgm:spPr/>
      <dgm:t>
        <a:bodyPr/>
        <a:lstStyle/>
        <a:p>
          <a:endParaRPr lang="en-IN"/>
        </a:p>
      </dgm:t>
    </dgm:pt>
    <dgm:pt modelId="{DF2F063C-7222-45A0-91B2-71370A3D90EA}">
      <dgm:prSet phldrT="[Text]"/>
      <dgm:spPr/>
      <dgm:t>
        <a:bodyPr/>
        <a:lstStyle/>
        <a:p>
          <a:r>
            <a:rPr lang="en-US" dirty="0"/>
            <a:t>End</a:t>
          </a:r>
          <a:endParaRPr lang="en-IN" dirty="0"/>
        </a:p>
      </dgm:t>
    </dgm:pt>
    <dgm:pt modelId="{B37B9AC1-0D85-479C-AC91-2FBBAD04D940}" type="parTrans" cxnId="{84BA4403-CF66-446E-9B84-EDE619EBC606}">
      <dgm:prSet/>
      <dgm:spPr/>
      <dgm:t>
        <a:bodyPr/>
        <a:lstStyle/>
        <a:p>
          <a:endParaRPr lang="en-IN"/>
        </a:p>
      </dgm:t>
    </dgm:pt>
    <dgm:pt modelId="{C12391CC-28FD-47C0-AA73-3C045A4A16EB}" type="sibTrans" cxnId="{84BA4403-CF66-446E-9B84-EDE619EBC606}">
      <dgm:prSet/>
      <dgm:spPr/>
      <dgm:t>
        <a:bodyPr/>
        <a:lstStyle/>
        <a:p>
          <a:endParaRPr lang="en-IN"/>
        </a:p>
      </dgm:t>
    </dgm:pt>
    <dgm:pt modelId="{B4AA248C-BCCE-472F-A7DE-A90598E40610}">
      <dgm:prSet phldrT="[Text]"/>
      <dgm:spPr/>
      <dgm:t>
        <a:bodyPr/>
        <a:lstStyle/>
        <a:p>
          <a:r>
            <a:rPr lang="en-US" dirty="0"/>
            <a:t>less</a:t>
          </a:r>
          <a:endParaRPr lang="en-IN" dirty="0"/>
        </a:p>
      </dgm:t>
    </dgm:pt>
    <dgm:pt modelId="{DE6CCC80-8786-44F8-821C-71F14310CEFD}" type="parTrans" cxnId="{293C0AD2-30D7-458D-AB82-455DDDD8D902}">
      <dgm:prSet/>
      <dgm:spPr/>
      <dgm:t>
        <a:bodyPr/>
        <a:lstStyle/>
        <a:p>
          <a:endParaRPr lang="en-IN"/>
        </a:p>
      </dgm:t>
    </dgm:pt>
    <dgm:pt modelId="{1F78AED8-28A6-45A0-ACA1-7C3E20D7D203}" type="sibTrans" cxnId="{293C0AD2-30D7-458D-AB82-455DDDD8D902}">
      <dgm:prSet/>
      <dgm:spPr/>
      <dgm:t>
        <a:bodyPr/>
        <a:lstStyle/>
        <a:p>
          <a:endParaRPr lang="en-IN"/>
        </a:p>
      </dgm:t>
    </dgm:pt>
    <dgm:pt modelId="{28201DEB-BA67-4BD3-8F9D-9DE956A172C0}" type="pres">
      <dgm:prSet presAssocID="{B7200561-EB1E-43C2-A17F-034903E7A3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19AB8A-A5A4-4A90-B85C-4915E0F94DE5}" type="pres">
      <dgm:prSet presAssocID="{608C2E29-52EB-4862-AE92-012D71D37BD1}" presName="centerShape" presStyleLbl="node0" presStyleIdx="0" presStyleCnt="1"/>
      <dgm:spPr/>
    </dgm:pt>
    <dgm:pt modelId="{9B32DA65-22E4-4BB7-92FE-51DB28A519B5}" type="pres">
      <dgm:prSet presAssocID="{25E405EA-6D9E-40DE-B26B-EB9F85C3790A}" presName="Name9" presStyleLbl="parChTrans1D2" presStyleIdx="0" presStyleCnt="4"/>
      <dgm:spPr/>
    </dgm:pt>
    <dgm:pt modelId="{8EC43F40-FBA2-4FCD-BF1D-86726F933CDF}" type="pres">
      <dgm:prSet presAssocID="{25E405EA-6D9E-40DE-B26B-EB9F85C3790A}" presName="connTx" presStyleLbl="parChTrans1D2" presStyleIdx="0" presStyleCnt="4"/>
      <dgm:spPr/>
    </dgm:pt>
    <dgm:pt modelId="{3C2C244B-BB57-4EEE-898D-876EEFC27155}" type="pres">
      <dgm:prSet presAssocID="{BD00F69F-5E93-4017-8481-D377A3F14540}" presName="node" presStyleLbl="node1" presStyleIdx="0" presStyleCnt="4">
        <dgm:presLayoutVars>
          <dgm:bulletEnabled val="1"/>
        </dgm:presLayoutVars>
      </dgm:prSet>
      <dgm:spPr/>
    </dgm:pt>
    <dgm:pt modelId="{60B949D8-78E9-4C41-81B4-2FF54818DB32}" type="pres">
      <dgm:prSet presAssocID="{7BADD8D0-B84F-46A9-AF8D-0F79DDC6320C}" presName="Name9" presStyleLbl="parChTrans1D2" presStyleIdx="1" presStyleCnt="4"/>
      <dgm:spPr/>
    </dgm:pt>
    <dgm:pt modelId="{D5119054-0C5C-4170-A76B-611A863DBFDB}" type="pres">
      <dgm:prSet presAssocID="{7BADD8D0-B84F-46A9-AF8D-0F79DDC6320C}" presName="connTx" presStyleLbl="parChTrans1D2" presStyleIdx="1" presStyleCnt="4"/>
      <dgm:spPr/>
    </dgm:pt>
    <dgm:pt modelId="{A0EEF53F-1493-408B-9CC1-CFB7FC837C3A}" type="pres">
      <dgm:prSet presAssocID="{F0030757-5A8A-4566-9661-462AD975D0E5}" presName="node" presStyleLbl="node1" presStyleIdx="1" presStyleCnt="4">
        <dgm:presLayoutVars>
          <dgm:bulletEnabled val="1"/>
        </dgm:presLayoutVars>
      </dgm:prSet>
      <dgm:spPr/>
    </dgm:pt>
    <dgm:pt modelId="{A6719573-4251-4A43-9D71-1DD64B3211BD}" type="pres">
      <dgm:prSet presAssocID="{B37B9AC1-0D85-479C-AC91-2FBBAD04D940}" presName="Name9" presStyleLbl="parChTrans1D2" presStyleIdx="2" presStyleCnt="4"/>
      <dgm:spPr/>
    </dgm:pt>
    <dgm:pt modelId="{AD21C0D7-4942-482F-B500-F17B862D0A62}" type="pres">
      <dgm:prSet presAssocID="{B37B9AC1-0D85-479C-AC91-2FBBAD04D940}" presName="connTx" presStyleLbl="parChTrans1D2" presStyleIdx="2" presStyleCnt="4"/>
      <dgm:spPr/>
    </dgm:pt>
    <dgm:pt modelId="{D134E72B-91A5-4508-99EA-475BEC565244}" type="pres">
      <dgm:prSet presAssocID="{DF2F063C-7222-45A0-91B2-71370A3D90EA}" presName="node" presStyleLbl="node1" presStyleIdx="2" presStyleCnt="4">
        <dgm:presLayoutVars>
          <dgm:bulletEnabled val="1"/>
        </dgm:presLayoutVars>
      </dgm:prSet>
      <dgm:spPr/>
    </dgm:pt>
    <dgm:pt modelId="{234FCD44-DDEA-4CE2-AB2B-80A01C383260}" type="pres">
      <dgm:prSet presAssocID="{DE6CCC80-8786-44F8-821C-71F14310CEFD}" presName="Name9" presStyleLbl="parChTrans1D2" presStyleIdx="3" presStyleCnt="4"/>
      <dgm:spPr/>
    </dgm:pt>
    <dgm:pt modelId="{AA36EC1C-79BE-4F1A-99B3-02D103880F91}" type="pres">
      <dgm:prSet presAssocID="{DE6CCC80-8786-44F8-821C-71F14310CEFD}" presName="connTx" presStyleLbl="parChTrans1D2" presStyleIdx="3" presStyleCnt="4"/>
      <dgm:spPr/>
    </dgm:pt>
    <dgm:pt modelId="{1E3FC6B8-72CE-43E9-8E34-0B5D47A03C25}" type="pres">
      <dgm:prSet presAssocID="{B4AA248C-BCCE-472F-A7DE-A90598E40610}" presName="node" presStyleLbl="node1" presStyleIdx="3" presStyleCnt="4">
        <dgm:presLayoutVars>
          <dgm:bulletEnabled val="1"/>
        </dgm:presLayoutVars>
      </dgm:prSet>
      <dgm:spPr/>
    </dgm:pt>
  </dgm:ptLst>
  <dgm:cxnLst>
    <dgm:cxn modelId="{84BA4403-CF66-446E-9B84-EDE619EBC606}" srcId="{608C2E29-52EB-4862-AE92-012D71D37BD1}" destId="{DF2F063C-7222-45A0-91B2-71370A3D90EA}" srcOrd="2" destOrd="0" parTransId="{B37B9AC1-0D85-479C-AC91-2FBBAD04D940}" sibTransId="{C12391CC-28FD-47C0-AA73-3C045A4A16EB}"/>
    <dgm:cxn modelId="{1806A609-229E-4673-9B7E-7867326401EA}" srcId="{608C2E29-52EB-4862-AE92-012D71D37BD1}" destId="{F0030757-5A8A-4566-9661-462AD975D0E5}" srcOrd="1" destOrd="0" parTransId="{7BADD8D0-B84F-46A9-AF8D-0F79DDC6320C}" sibTransId="{2BA185F4-FB7B-46F9-8E8A-88A882104EAD}"/>
    <dgm:cxn modelId="{98A34118-E055-4866-AD5E-1E5A426DDFC9}" srcId="{608C2E29-52EB-4862-AE92-012D71D37BD1}" destId="{BD00F69F-5E93-4017-8481-D377A3F14540}" srcOrd="0" destOrd="0" parTransId="{25E405EA-6D9E-40DE-B26B-EB9F85C3790A}" sibTransId="{839C5131-1705-4F14-9B99-D87932778371}"/>
    <dgm:cxn modelId="{940BA72A-5C22-4EF8-9ED0-7B8867D229ED}" type="presOf" srcId="{7BADD8D0-B84F-46A9-AF8D-0F79DDC6320C}" destId="{D5119054-0C5C-4170-A76B-611A863DBFDB}" srcOrd="1" destOrd="0" presId="urn:microsoft.com/office/officeart/2005/8/layout/radial1"/>
    <dgm:cxn modelId="{1DB95465-B2D5-4A3C-AEE4-5AB2F262E784}" type="presOf" srcId="{25E405EA-6D9E-40DE-B26B-EB9F85C3790A}" destId="{9B32DA65-22E4-4BB7-92FE-51DB28A519B5}" srcOrd="0" destOrd="0" presId="urn:microsoft.com/office/officeart/2005/8/layout/radial1"/>
    <dgm:cxn modelId="{8293F76F-1263-499F-9A9A-128B326F3E23}" type="presOf" srcId="{25E405EA-6D9E-40DE-B26B-EB9F85C3790A}" destId="{8EC43F40-FBA2-4FCD-BF1D-86726F933CDF}" srcOrd="1" destOrd="0" presId="urn:microsoft.com/office/officeart/2005/8/layout/radial1"/>
    <dgm:cxn modelId="{64F8BB59-D876-4C1C-92DC-BD80D14D04DA}" type="presOf" srcId="{B37B9AC1-0D85-479C-AC91-2FBBAD04D940}" destId="{A6719573-4251-4A43-9D71-1DD64B3211BD}" srcOrd="0" destOrd="0" presId="urn:microsoft.com/office/officeart/2005/8/layout/radial1"/>
    <dgm:cxn modelId="{A8A05D7D-4D8F-42D2-A1F3-A02C8E75D050}" type="presOf" srcId="{B37B9AC1-0D85-479C-AC91-2FBBAD04D940}" destId="{AD21C0D7-4942-482F-B500-F17B862D0A62}" srcOrd="1" destOrd="0" presId="urn:microsoft.com/office/officeart/2005/8/layout/radial1"/>
    <dgm:cxn modelId="{686C0B84-D1CF-46A2-9F52-15A9BDA229C7}" type="presOf" srcId="{608C2E29-52EB-4862-AE92-012D71D37BD1}" destId="{3A19AB8A-A5A4-4A90-B85C-4915E0F94DE5}" srcOrd="0" destOrd="0" presId="urn:microsoft.com/office/officeart/2005/8/layout/radial1"/>
    <dgm:cxn modelId="{6532108C-3B5B-4069-A359-0B49B47740C0}" type="presOf" srcId="{DE6CCC80-8786-44F8-821C-71F14310CEFD}" destId="{AA36EC1C-79BE-4F1A-99B3-02D103880F91}" srcOrd="1" destOrd="0" presId="urn:microsoft.com/office/officeart/2005/8/layout/radial1"/>
    <dgm:cxn modelId="{170D9B8D-0450-4AE0-8649-00F7F61AEC26}" type="presOf" srcId="{BD00F69F-5E93-4017-8481-D377A3F14540}" destId="{3C2C244B-BB57-4EEE-898D-876EEFC27155}" srcOrd="0" destOrd="0" presId="urn:microsoft.com/office/officeart/2005/8/layout/radial1"/>
    <dgm:cxn modelId="{A03FF3BD-EBB1-4C36-AA53-1A11E7319DF7}" type="presOf" srcId="{F0030757-5A8A-4566-9661-462AD975D0E5}" destId="{A0EEF53F-1493-408B-9CC1-CFB7FC837C3A}" srcOrd="0" destOrd="0" presId="urn:microsoft.com/office/officeart/2005/8/layout/radial1"/>
    <dgm:cxn modelId="{293C0AD2-30D7-458D-AB82-455DDDD8D902}" srcId="{608C2E29-52EB-4862-AE92-012D71D37BD1}" destId="{B4AA248C-BCCE-472F-A7DE-A90598E40610}" srcOrd="3" destOrd="0" parTransId="{DE6CCC80-8786-44F8-821C-71F14310CEFD}" sibTransId="{1F78AED8-28A6-45A0-ACA1-7C3E20D7D203}"/>
    <dgm:cxn modelId="{AE3CC3DC-39C6-48CC-AEB1-189EABC49582}" type="presOf" srcId="{DE6CCC80-8786-44F8-821C-71F14310CEFD}" destId="{234FCD44-DDEA-4CE2-AB2B-80A01C383260}" srcOrd="0" destOrd="0" presId="urn:microsoft.com/office/officeart/2005/8/layout/radial1"/>
    <dgm:cxn modelId="{0DB62EDD-D22F-412F-955A-0FB0245B236D}" srcId="{B7200561-EB1E-43C2-A17F-034903E7A39A}" destId="{608C2E29-52EB-4862-AE92-012D71D37BD1}" srcOrd="0" destOrd="0" parTransId="{476093B2-6B83-4517-A0CD-7DC55FA3BA38}" sibTransId="{D2432D1A-5F91-4800-B483-4DFE2E764B52}"/>
    <dgm:cxn modelId="{7442B5DD-236E-48E0-9086-D06ECA52D670}" type="presOf" srcId="{7BADD8D0-B84F-46A9-AF8D-0F79DDC6320C}" destId="{60B949D8-78E9-4C41-81B4-2FF54818DB32}" srcOrd="0" destOrd="0" presId="urn:microsoft.com/office/officeart/2005/8/layout/radial1"/>
    <dgm:cxn modelId="{2B709EDF-537E-483B-83F4-FD60A98B326A}" type="presOf" srcId="{B4AA248C-BCCE-472F-A7DE-A90598E40610}" destId="{1E3FC6B8-72CE-43E9-8E34-0B5D47A03C25}" srcOrd="0" destOrd="0" presId="urn:microsoft.com/office/officeart/2005/8/layout/radial1"/>
    <dgm:cxn modelId="{03191FE9-46F2-4B42-AB00-286EE07DA632}" type="presOf" srcId="{B7200561-EB1E-43C2-A17F-034903E7A39A}" destId="{28201DEB-BA67-4BD3-8F9D-9DE956A172C0}" srcOrd="0" destOrd="0" presId="urn:microsoft.com/office/officeart/2005/8/layout/radial1"/>
    <dgm:cxn modelId="{12AF26F1-A437-492E-98CA-1389A86A6D8F}" type="presOf" srcId="{DF2F063C-7222-45A0-91B2-71370A3D90EA}" destId="{D134E72B-91A5-4508-99EA-475BEC565244}" srcOrd="0" destOrd="0" presId="urn:microsoft.com/office/officeart/2005/8/layout/radial1"/>
    <dgm:cxn modelId="{87AC5337-6023-455F-905C-06747767C61E}" type="presParOf" srcId="{28201DEB-BA67-4BD3-8F9D-9DE956A172C0}" destId="{3A19AB8A-A5A4-4A90-B85C-4915E0F94DE5}" srcOrd="0" destOrd="0" presId="urn:microsoft.com/office/officeart/2005/8/layout/radial1"/>
    <dgm:cxn modelId="{CB3A19B5-DC0B-4939-8CA8-9519183A9C7B}" type="presParOf" srcId="{28201DEB-BA67-4BD3-8F9D-9DE956A172C0}" destId="{9B32DA65-22E4-4BB7-92FE-51DB28A519B5}" srcOrd="1" destOrd="0" presId="urn:microsoft.com/office/officeart/2005/8/layout/radial1"/>
    <dgm:cxn modelId="{052510F6-C35A-44C1-9081-6F65BE1049C8}" type="presParOf" srcId="{9B32DA65-22E4-4BB7-92FE-51DB28A519B5}" destId="{8EC43F40-FBA2-4FCD-BF1D-86726F933CDF}" srcOrd="0" destOrd="0" presId="urn:microsoft.com/office/officeart/2005/8/layout/radial1"/>
    <dgm:cxn modelId="{1EFA966A-9B52-430E-BEEF-1B7E890C4CDA}" type="presParOf" srcId="{28201DEB-BA67-4BD3-8F9D-9DE956A172C0}" destId="{3C2C244B-BB57-4EEE-898D-876EEFC27155}" srcOrd="2" destOrd="0" presId="urn:microsoft.com/office/officeart/2005/8/layout/radial1"/>
    <dgm:cxn modelId="{B6F876AC-F68E-40AE-8011-9790356DBD9C}" type="presParOf" srcId="{28201DEB-BA67-4BD3-8F9D-9DE956A172C0}" destId="{60B949D8-78E9-4C41-81B4-2FF54818DB32}" srcOrd="3" destOrd="0" presId="urn:microsoft.com/office/officeart/2005/8/layout/radial1"/>
    <dgm:cxn modelId="{3DB3BC26-D85F-466A-868F-5C61BBB11EA7}" type="presParOf" srcId="{60B949D8-78E9-4C41-81B4-2FF54818DB32}" destId="{D5119054-0C5C-4170-A76B-611A863DBFDB}" srcOrd="0" destOrd="0" presId="urn:microsoft.com/office/officeart/2005/8/layout/radial1"/>
    <dgm:cxn modelId="{DD2761B4-3BA7-4549-A187-CEA7CF80C553}" type="presParOf" srcId="{28201DEB-BA67-4BD3-8F9D-9DE956A172C0}" destId="{A0EEF53F-1493-408B-9CC1-CFB7FC837C3A}" srcOrd="4" destOrd="0" presId="urn:microsoft.com/office/officeart/2005/8/layout/radial1"/>
    <dgm:cxn modelId="{C4FABB14-D3B2-4B47-ADF8-222E8014671E}" type="presParOf" srcId="{28201DEB-BA67-4BD3-8F9D-9DE956A172C0}" destId="{A6719573-4251-4A43-9D71-1DD64B3211BD}" srcOrd="5" destOrd="0" presId="urn:microsoft.com/office/officeart/2005/8/layout/radial1"/>
    <dgm:cxn modelId="{7621260B-3002-451A-BC50-3664A84C275B}" type="presParOf" srcId="{A6719573-4251-4A43-9D71-1DD64B3211BD}" destId="{AD21C0D7-4942-482F-B500-F17B862D0A62}" srcOrd="0" destOrd="0" presId="urn:microsoft.com/office/officeart/2005/8/layout/radial1"/>
    <dgm:cxn modelId="{7FF2A915-A6F7-4F1B-A5D4-492D918A87E3}" type="presParOf" srcId="{28201DEB-BA67-4BD3-8F9D-9DE956A172C0}" destId="{D134E72B-91A5-4508-99EA-475BEC565244}" srcOrd="6" destOrd="0" presId="urn:microsoft.com/office/officeart/2005/8/layout/radial1"/>
    <dgm:cxn modelId="{D94635F0-DB4B-45B8-A27E-B98D7050C30B}" type="presParOf" srcId="{28201DEB-BA67-4BD3-8F9D-9DE956A172C0}" destId="{234FCD44-DDEA-4CE2-AB2B-80A01C383260}" srcOrd="7" destOrd="0" presId="urn:microsoft.com/office/officeart/2005/8/layout/radial1"/>
    <dgm:cxn modelId="{5ABC9D06-0980-4545-AB18-D65A62F3E6E1}" type="presParOf" srcId="{234FCD44-DDEA-4CE2-AB2B-80A01C383260}" destId="{AA36EC1C-79BE-4F1A-99B3-02D103880F91}" srcOrd="0" destOrd="0" presId="urn:microsoft.com/office/officeart/2005/8/layout/radial1"/>
    <dgm:cxn modelId="{F7327B84-56D3-43B3-B633-8B4AC618F91D}" type="presParOf" srcId="{28201DEB-BA67-4BD3-8F9D-9DE956A172C0}" destId="{1E3FC6B8-72CE-43E9-8E34-0B5D47A03C2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EA40F193-6B42-47D1-A228-B271A6C41954}">
      <dgm:prSet phldrT="[Text]" custT="1"/>
      <dgm:spPr/>
      <dgm:t>
        <a:bodyPr/>
        <a:lstStyle/>
        <a:p>
          <a:r>
            <a:rPr lang="en-US" sz="28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Break</a:t>
          </a:r>
          <a:endParaRPr lang="en-IN" sz="2800" b="1" u="sng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6AD52086-3CEE-489E-9D67-C939425F174B}" type="parTrans" cxnId="{5C5C8A07-3F4F-415F-B9E5-5FF8009657DB}">
      <dgm:prSet/>
      <dgm:spPr/>
      <dgm:t>
        <a:bodyPr/>
        <a:lstStyle/>
        <a:p>
          <a:endParaRPr lang="en-IN"/>
        </a:p>
      </dgm:t>
    </dgm:pt>
    <dgm:pt modelId="{810751D0-6D57-40F7-A8B9-AAC96B8A97BA}" type="sibTrans" cxnId="{5C5C8A07-3F4F-415F-B9E5-5FF8009657DB}">
      <dgm:prSet/>
      <dgm:spPr/>
      <dgm:t>
        <a:bodyPr/>
        <a:lstStyle/>
        <a:p>
          <a:endParaRPr lang="en-IN"/>
        </a:p>
      </dgm:t>
    </dgm:pt>
    <dgm:pt modelId="{0726D16D-239A-4F64-A80D-F997588C69BB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Down-</a:t>
          </a:r>
          <a:r>
            <a:rPr lang="en-US" sz="2800" b="0" kern="1200" dirty="0"/>
            <a:t> </a:t>
          </a: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to</a:t>
          </a:r>
          <a:r>
            <a:rPr lang="en-US" sz="2800" b="0" kern="1200" dirty="0"/>
            <a:t> </a:t>
          </a: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stop</a:t>
          </a:r>
          <a:r>
            <a:rPr lang="en-US" sz="2800" b="0" kern="1200" dirty="0"/>
            <a:t> </a:t>
          </a: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working/ Emotionally unstable/ to decompose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A27CEDF8-E1AE-412E-AFA3-7522CBCC8A06}" type="parTrans" cxnId="{9BF9A5CD-8E10-405D-A910-50E57DAEA000}">
      <dgm:prSet/>
      <dgm:spPr/>
      <dgm:t>
        <a:bodyPr/>
        <a:lstStyle/>
        <a:p>
          <a:endParaRPr lang="en-IN"/>
        </a:p>
      </dgm:t>
    </dgm:pt>
    <dgm:pt modelId="{7B877C04-08A7-4E48-9071-34E6587D64F4}" type="sibTrans" cxnId="{9BF9A5CD-8E10-405D-A910-50E57DAEA000}">
      <dgm:prSet/>
      <dgm:spPr/>
      <dgm:t>
        <a:bodyPr/>
        <a:lstStyle/>
        <a:p>
          <a:endParaRPr lang="en-IN"/>
        </a:p>
      </dgm:t>
    </dgm:pt>
    <dgm:pt modelId="{B5C2A3B5-0D27-4AF2-880D-B0A948B2B0FD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Break in on- To interrupt a discussion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810F6CD-81D4-49D8-AA64-30393BE26CC0}" type="parTrans" cxnId="{793885B5-0572-42E1-B157-5A8B6DA59A34}">
      <dgm:prSet/>
      <dgm:spPr/>
      <dgm:t>
        <a:bodyPr/>
        <a:lstStyle/>
        <a:p>
          <a:endParaRPr lang="en-IN"/>
        </a:p>
      </dgm:t>
    </dgm:pt>
    <dgm:pt modelId="{EAA87360-CECC-4514-8A3C-07B00000FD98}" type="sibTrans" cxnId="{793885B5-0572-42E1-B157-5A8B6DA59A34}">
      <dgm:prSet/>
      <dgm:spPr/>
      <dgm:t>
        <a:bodyPr/>
        <a:lstStyle/>
        <a:p>
          <a:endParaRPr lang="en-IN"/>
        </a:p>
      </dgm:t>
    </dgm:pt>
    <dgm:pt modelId="{D529CF3F-76A0-4042-81FF-A6DD5586725F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Forth – To appear suddenly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861BCADA-E846-416D-9239-F88D6D02E6A5}" type="parTrans" cxnId="{DFEC5E89-225D-43AF-8448-FA590E821CA6}">
      <dgm:prSet/>
      <dgm:spPr/>
      <dgm:t>
        <a:bodyPr/>
        <a:lstStyle/>
        <a:p>
          <a:endParaRPr lang="en-IN"/>
        </a:p>
      </dgm:t>
    </dgm:pt>
    <dgm:pt modelId="{DFB1E68F-4635-4CF6-8C6D-57060D48EC7F}" type="sibTrans" cxnId="{DFEC5E89-225D-43AF-8448-FA590E821CA6}">
      <dgm:prSet/>
      <dgm:spPr/>
      <dgm:t>
        <a:bodyPr/>
        <a:lstStyle/>
        <a:p>
          <a:endParaRPr lang="en-IN"/>
        </a:p>
      </dgm:t>
    </dgm:pt>
    <dgm:pt modelId="{295CAB38-2D40-4856-A0EE-9B2B4E27E956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Off – To stop suddenly/ end a relation</a:t>
          </a:r>
          <a:r>
            <a:rPr lang="en-US" sz="2400" b="0" kern="1200" dirty="0"/>
            <a:t>	</a:t>
          </a:r>
          <a:endParaRPr lang="en-IN" sz="2400" b="0" kern="1200" dirty="0"/>
        </a:p>
      </dgm:t>
    </dgm:pt>
    <dgm:pt modelId="{493A02CC-4615-4851-888C-8320D7CF9807}" type="parTrans" cxnId="{16173BC2-F51E-4549-BEA6-26FE903CBC09}">
      <dgm:prSet/>
      <dgm:spPr/>
      <dgm:t>
        <a:bodyPr/>
        <a:lstStyle/>
        <a:p>
          <a:endParaRPr lang="en-IN"/>
        </a:p>
      </dgm:t>
    </dgm:pt>
    <dgm:pt modelId="{1EC6FE94-AA4D-4E3C-9D8E-3899638C5367}" type="sibTrans" cxnId="{16173BC2-F51E-4549-BEA6-26FE903CBC09}">
      <dgm:prSet/>
      <dgm:spPr/>
      <dgm:t>
        <a:bodyPr/>
        <a:lstStyle/>
        <a:p>
          <a:endParaRPr lang="en-IN"/>
        </a:p>
      </dgm:t>
    </dgm:pt>
    <dgm:pt modelId="{F3F90362-1789-4D77-B0D1-1E396B76E075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Into – to enter forcefully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51AD9313-4872-4752-9B2E-F84FA8D393DB}" type="parTrans" cxnId="{B7815390-182A-4EEB-85EE-EFF8C55C0392}">
      <dgm:prSet/>
      <dgm:spPr/>
      <dgm:t>
        <a:bodyPr/>
        <a:lstStyle/>
        <a:p>
          <a:endParaRPr lang="en-IN"/>
        </a:p>
      </dgm:t>
    </dgm:pt>
    <dgm:pt modelId="{8413DF30-EA29-4DA6-AAFD-AAEC58D709A4}" type="sibTrans" cxnId="{B7815390-182A-4EEB-85EE-EFF8C55C0392}">
      <dgm:prSet/>
      <dgm:spPr/>
      <dgm:t>
        <a:bodyPr/>
        <a:lstStyle/>
        <a:p>
          <a:endParaRPr lang="en-IN"/>
        </a:p>
      </dgm:t>
    </dgm:pt>
    <dgm:pt modelId="{BEAD05F8-F24B-42CA-BC3E-C4841D10D118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Up – to separate (In a relationship)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3AEE1672-E07E-410B-9605-C46BF2C6A9B0}" type="parTrans" cxnId="{E1174887-0D2A-475B-B9B9-37D7F6B47EE0}">
      <dgm:prSet/>
      <dgm:spPr/>
      <dgm:t>
        <a:bodyPr/>
        <a:lstStyle/>
        <a:p>
          <a:endParaRPr lang="en-IN"/>
        </a:p>
      </dgm:t>
    </dgm:pt>
    <dgm:pt modelId="{BAC54D34-A86E-4DD3-A815-E95F8BD248AC}" type="sibTrans" cxnId="{E1174887-0D2A-475B-B9B9-37D7F6B47EE0}">
      <dgm:prSet/>
      <dgm:spPr/>
      <dgm:t>
        <a:bodyPr/>
        <a:lstStyle/>
        <a:p>
          <a:endParaRPr lang="en-IN"/>
        </a:p>
      </dgm:t>
    </dgm:pt>
    <dgm:pt modelId="{1EA86356-05E3-4149-AFA9-83C63161E44F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Out – To start spread / start suddenly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B9219551-8064-4809-B153-D5D1636633FE}" type="parTrans" cxnId="{09FD72DC-7ADE-4292-B2FB-3A72AAC7EBC2}">
      <dgm:prSet/>
      <dgm:spPr/>
      <dgm:t>
        <a:bodyPr/>
        <a:lstStyle/>
        <a:p>
          <a:endParaRPr lang="en-IN"/>
        </a:p>
      </dgm:t>
    </dgm:pt>
    <dgm:pt modelId="{7487EE66-471D-4D2E-96B4-F1C2956F9A69}" type="sibTrans" cxnId="{09FD72DC-7ADE-4292-B2FB-3A72AAC7EBC2}">
      <dgm:prSet/>
      <dgm:spPr/>
      <dgm:t>
        <a:bodyPr/>
        <a:lstStyle/>
        <a:p>
          <a:endParaRPr lang="en-IN"/>
        </a:p>
      </dgm:t>
    </dgm:pt>
    <dgm:pt modelId="{B7DC5F50-1DFD-44B1-99E1-6A655267BC4A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Through- to pass through a barrier/ to make new discovery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957B200-90E3-41E0-9F61-6E5EA9F2BB7B}" type="parTrans" cxnId="{99FBC652-E24E-49A0-9C4C-F1E6205579E0}">
      <dgm:prSet/>
      <dgm:spPr/>
      <dgm:t>
        <a:bodyPr/>
        <a:lstStyle/>
        <a:p>
          <a:endParaRPr lang="en-IN"/>
        </a:p>
      </dgm:t>
    </dgm:pt>
    <dgm:pt modelId="{544D2640-8827-4072-B706-68CC46CF6AF9}" type="sibTrans" cxnId="{99FBC652-E24E-49A0-9C4C-F1E6205579E0}">
      <dgm:prSet/>
      <dgm:spPr/>
      <dgm:t>
        <a:bodyPr/>
        <a:lstStyle/>
        <a:p>
          <a:endParaRPr lang="en-IN"/>
        </a:p>
      </dgm:t>
    </dgm:pt>
    <dgm:pt modelId="{7881B87E-5D9D-4C6F-98B0-3BEDBF9C27FA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Away – To leave something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591A31CF-2006-4A6D-BFF7-5E252C8141CD}" type="parTrans" cxnId="{21C3BA19-CDDE-4567-9854-899D108E8C1E}">
      <dgm:prSet/>
      <dgm:spPr/>
      <dgm:t>
        <a:bodyPr/>
        <a:lstStyle/>
        <a:p>
          <a:endParaRPr lang="en-IN"/>
        </a:p>
      </dgm:t>
    </dgm:pt>
    <dgm:pt modelId="{1F65DD55-959F-43FD-B41D-449EB907F06E}" type="sibTrans" cxnId="{21C3BA19-CDDE-4567-9854-899D108E8C1E}">
      <dgm:prSet/>
      <dgm:spPr/>
      <dgm:t>
        <a:bodyPr/>
        <a:lstStyle/>
        <a:p>
          <a:endParaRPr lang="en-IN"/>
        </a:p>
      </dgm:t>
    </dgm:pt>
    <dgm:pt modelId="{833F993E-2C32-4C13-84CF-B3C6C0A94587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Out of – to escape from somewhere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AFA1A986-EB9C-49FB-957F-EBE051CFC685}" type="parTrans" cxnId="{9A01E9A8-04DA-47E5-9C7B-108A896581AD}">
      <dgm:prSet/>
      <dgm:spPr/>
      <dgm:t>
        <a:bodyPr/>
        <a:lstStyle/>
        <a:p>
          <a:endParaRPr lang="en-IN"/>
        </a:p>
      </dgm:t>
    </dgm:pt>
    <dgm:pt modelId="{DBEFEAA0-26A1-4151-B13B-C4D6E0EBE344}" type="sibTrans" cxnId="{9A01E9A8-04DA-47E5-9C7B-108A896581AD}">
      <dgm:prSet/>
      <dgm:spPr/>
      <dgm:t>
        <a:bodyPr/>
        <a:lstStyle/>
        <a:p>
          <a:endParaRPr lang="en-IN"/>
        </a:p>
      </dgm:t>
    </dgm:pt>
    <dgm:pt modelId="{99C4825F-F692-43F4-8689-5CDF39F59919}">
      <dgm:prSet phldrT="[Text]" custT="1"/>
      <dgm:spPr/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F8D1AB9D-F401-4DAB-86E7-E6CC6C9BB093}" type="parTrans" cxnId="{49344240-47C6-4049-A58F-F4B08BC5527B}">
      <dgm:prSet/>
      <dgm:spPr/>
      <dgm:t>
        <a:bodyPr/>
        <a:lstStyle/>
        <a:p>
          <a:endParaRPr lang="en-IN"/>
        </a:p>
      </dgm:t>
    </dgm:pt>
    <dgm:pt modelId="{314CE8D3-CB41-456E-993C-91731832DA47}" type="sibTrans" cxnId="{49344240-47C6-4049-A58F-F4B08BC5527B}">
      <dgm:prSet/>
      <dgm:spPr/>
      <dgm:t>
        <a:bodyPr/>
        <a:lstStyle/>
        <a:p>
          <a:endParaRPr lang="en-IN"/>
        </a:p>
      </dgm:t>
    </dgm:pt>
    <dgm:pt modelId="{71F1DF0B-D0C1-4B58-99EF-798A73068840}">
      <dgm:prSet phldrT="[Text]" custT="1"/>
      <dgm:spPr/>
      <dgm:t>
        <a:bodyPr/>
        <a:lstStyle/>
        <a:p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Even – neither a gain nor a loss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FF95DB1-734C-41E4-9B51-A1BED1E0F1A2}" type="parTrans" cxnId="{6A41B0D0-368D-4219-8041-8E25C8FC9C58}">
      <dgm:prSet/>
      <dgm:spPr/>
      <dgm:t>
        <a:bodyPr/>
        <a:lstStyle/>
        <a:p>
          <a:endParaRPr lang="en-IN"/>
        </a:p>
      </dgm:t>
    </dgm:pt>
    <dgm:pt modelId="{80B6239F-2042-4AF2-B664-8EF2D5D53361}" type="sibTrans" cxnId="{6A41B0D0-368D-4219-8041-8E25C8FC9C58}">
      <dgm:prSet/>
      <dgm:spPr/>
      <dgm:t>
        <a:bodyPr/>
        <a:lstStyle/>
        <a:p>
          <a:endParaRPr lang="en-IN"/>
        </a:p>
      </dgm:t>
    </dgm:pt>
    <dgm:pt modelId="{8FDF1DB3-7811-4C9B-BC42-A5189FFD8475}">
      <dgm:prSet phldrT="[Text]" custT="1"/>
      <dgm:spPr/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601895E-D8DE-44CB-8D8D-082B5D6FEEA2}" type="parTrans" cxnId="{5C6CA4F1-4612-43F5-B186-BB85032190BB}">
      <dgm:prSet/>
      <dgm:spPr/>
      <dgm:t>
        <a:bodyPr/>
        <a:lstStyle/>
        <a:p>
          <a:endParaRPr lang="en-IN"/>
        </a:p>
      </dgm:t>
    </dgm:pt>
    <dgm:pt modelId="{BA443E9A-6984-4FFE-B897-B2CCC0210240}" type="sibTrans" cxnId="{5C6CA4F1-4612-43F5-B186-BB85032190BB}">
      <dgm:prSet/>
      <dgm:spPr/>
      <dgm:t>
        <a:bodyPr/>
        <a:lstStyle/>
        <a:p>
          <a:endParaRPr lang="en-IN"/>
        </a:p>
      </dgm:t>
    </dgm:pt>
    <dgm:pt modelId="{9C60C7E8-75B6-4841-ABCF-A9A87165EF47}">
      <dgm:prSet phldrT="[Text]" custT="1"/>
      <dgm:spPr/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0079CAC2-79B8-493B-8EFB-378196415ADD}" type="parTrans" cxnId="{59372425-C08F-4692-BD67-425650BAA2CD}">
      <dgm:prSet/>
      <dgm:spPr/>
      <dgm:t>
        <a:bodyPr/>
        <a:lstStyle/>
        <a:p>
          <a:endParaRPr lang="en-IN"/>
        </a:p>
      </dgm:t>
    </dgm:pt>
    <dgm:pt modelId="{A8FCCF37-5A75-483B-A988-D7FA8A0D8270}" type="sibTrans" cxnId="{59372425-C08F-4692-BD67-425650BAA2CD}">
      <dgm:prSet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  <dgm:pt modelId="{49E6B73B-D0ED-4939-BE53-85507E85AA9C}" type="pres">
      <dgm:prSet presAssocID="{EA40F193-6B42-47D1-A228-B271A6C41954}" presName="text" presStyleLbl="node1" presStyleIdx="0" presStyleCnt="1" custScaleX="310375" custScaleY="100196" custLinFactNeighborX="0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32266605-F532-43D6-B6BE-D7A0C103F42F}" type="presOf" srcId="{99C4825F-F692-43F4-8689-5CDF39F59919}" destId="{49E6B73B-D0ED-4939-BE53-85507E85AA9C}" srcOrd="0" destOrd="14" presId="urn:diagrams.loki3.com/VaryingWidthList"/>
    <dgm:cxn modelId="{5C5C8A07-3F4F-415F-B9E5-5FF8009657DB}" srcId="{DDBC11BC-B373-40B0-930C-6C3257D77E60}" destId="{EA40F193-6B42-47D1-A228-B271A6C41954}" srcOrd="0" destOrd="0" parTransId="{6AD52086-3CEE-489E-9D67-C939425F174B}" sibTransId="{810751D0-6D57-40F7-A8B9-AAC96B8A97BA}"/>
    <dgm:cxn modelId="{21C3BA19-CDDE-4567-9854-899D108E8C1E}" srcId="{EA40F193-6B42-47D1-A228-B271A6C41954}" destId="{7881B87E-5D9D-4C6F-98B0-3BEDBF9C27FA}" srcOrd="8" destOrd="0" parTransId="{591A31CF-2006-4A6D-BFF7-5E252C8141CD}" sibTransId="{1F65DD55-959F-43FD-B41D-449EB907F06E}"/>
    <dgm:cxn modelId="{BEB07F1E-6769-4E26-90FE-5CE08AA1E2DB}" type="presOf" srcId="{9C60C7E8-75B6-4841-ABCF-A9A87165EF47}" destId="{49E6B73B-D0ED-4939-BE53-85507E85AA9C}" srcOrd="0" destOrd="12" presId="urn:diagrams.loki3.com/VaryingWidthList"/>
    <dgm:cxn modelId="{59372425-C08F-4692-BD67-425650BAA2CD}" srcId="{EA40F193-6B42-47D1-A228-B271A6C41954}" destId="{9C60C7E8-75B6-4841-ABCF-A9A87165EF47}" srcOrd="11" destOrd="0" parTransId="{0079CAC2-79B8-493B-8EFB-378196415ADD}" sibTransId="{A8FCCF37-5A75-483B-A988-D7FA8A0D8270}"/>
    <dgm:cxn modelId="{49344240-47C6-4049-A58F-F4B08BC5527B}" srcId="{EA40F193-6B42-47D1-A228-B271A6C41954}" destId="{99C4825F-F692-43F4-8689-5CDF39F59919}" srcOrd="13" destOrd="0" parTransId="{F8D1AB9D-F401-4DAB-86E7-E6CC6C9BB093}" sibTransId="{314CE8D3-CB41-456E-993C-91731832DA47}"/>
    <dgm:cxn modelId="{C4E44B61-D8CD-4676-9EF3-0E809446EFD2}" type="presOf" srcId="{BEAD05F8-F24B-42CA-BC3E-C4841D10D118}" destId="{49E6B73B-D0ED-4939-BE53-85507E85AA9C}" srcOrd="0" destOrd="6" presId="urn:diagrams.loki3.com/VaryingWidthList"/>
    <dgm:cxn modelId="{B4FFAC62-306D-481F-8A35-C768D05FB74A}" type="presOf" srcId="{D529CF3F-76A0-4042-81FF-A6DD5586725F}" destId="{49E6B73B-D0ED-4939-BE53-85507E85AA9C}" srcOrd="0" destOrd="3" presId="urn:diagrams.loki3.com/VaryingWidthList"/>
    <dgm:cxn modelId="{99FBC652-E24E-49A0-9C4C-F1E6205579E0}" srcId="{EA40F193-6B42-47D1-A228-B271A6C41954}" destId="{B7DC5F50-1DFD-44B1-99E1-6A655267BC4A}" srcOrd="7" destOrd="0" parTransId="{7957B200-90E3-41E0-9F61-6E5EA9F2BB7B}" sibTransId="{544D2640-8827-4072-B706-68CC46CF6AF9}"/>
    <dgm:cxn modelId="{E8193784-97FF-4FD7-9A17-51DDB3613005}" type="presOf" srcId="{71F1DF0B-D0C1-4B58-99EF-798A73068840}" destId="{49E6B73B-D0ED-4939-BE53-85507E85AA9C}" srcOrd="0" destOrd="11" presId="urn:diagrams.loki3.com/VaryingWidthList"/>
    <dgm:cxn modelId="{E1174887-0D2A-475B-B9B9-37D7F6B47EE0}" srcId="{EA40F193-6B42-47D1-A228-B271A6C41954}" destId="{BEAD05F8-F24B-42CA-BC3E-C4841D10D118}" srcOrd="5" destOrd="0" parTransId="{3AEE1672-E07E-410B-9605-C46BF2C6A9B0}" sibTransId="{BAC54D34-A86E-4DD3-A815-E95F8BD248AC}"/>
    <dgm:cxn modelId="{D71D9587-A115-4A16-9D27-AAFAC33E7B1C}" type="presOf" srcId="{F3F90362-1789-4D77-B0D1-1E396B76E075}" destId="{49E6B73B-D0ED-4939-BE53-85507E85AA9C}" srcOrd="0" destOrd="5" presId="urn:diagrams.loki3.com/VaryingWidthList"/>
    <dgm:cxn modelId="{DFEC5E89-225D-43AF-8448-FA590E821CA6}" srcId="{EA40F193-6B42-47D1-A228-B271A6C41954}" destId="{D529CF3F-76A0-4042-81FF-A6DD5586725F}" srcOrd="2" destOrd="0" parTransId="{861BCADA-E846-416D-9239-F88D6D02E6A5}" sibTransId="{DFB1E68F-4635-4CF6-8C6D-57060D48EC7F}"/>
    <dgm:cxn modelId="{B7815390-182A-4EEB-85EE-EFF8C55C0392}" srcId="{EA40F193-6B42-47D1-A228-B271A6C41954}" destId="{F3F90362-1789-4D77-B0D1-1E396B76E075}" srcOrd="4" destOrd="0" parTransId="{51AD9313-4872-4752-9B2E-F84FA8D393DB}" sibTransId="{8413DF30-EA29-4DA6-AAFD-AAEC58D709A4}"/>
    <dgm:cxn modelId="{80C61A99-7CBA-440E-BD2A-14F7DD2BC086}" type="presOf" srcId="{1EA86356-05E3-4149-AFA9-83C63161E44F}" destId="{49E6B73B-D0ED-4939-BE53-85507E85AA9C}" srcOrd="0" destOrd="7" presId="urn:diagrams.loki3.com/VaryingWidthList"/>
    <dgm:cxn modelId="{3102C49F-D6DA-467B-9C22-4B60217F7FD7}" type="presOf" srcId="{DDBC11BC-B373-40B0-930C-6C3257D77E60}" destId="{BC8261F4-ADA4-4298-879F-D4B640D612FE}" srcOrd="0" destOrd="0" presId="urn:diagrams.loki3.com/VaryingWidthList"/>
    <dgm:cxn modelId="{9A01E9A8-04DA-47E5-9C7B-108A896581AD}" srcId="{EA40F193-6B42-47D1-A228-B271A6C41954}" destId="{833F993E-2C32-4C13-84CF-B3C6C0A94587}" srcOrd="9" destOrd="0" parTransId="{AFA1A986-EB9C-49FB-957F-EBE051CFC685}" sibTransId="{DBEFEAA0-26A1-4151-B13B-C4D6E0EBE344}"/>
    <dgm:cxn modelId="{AF1C4FAB-C919-4271-B995-A6C5815681B6}" type="presOf" srcId="{EA40F193-6B42-47D1-A228-B271A6C41954}" destId="{49E6B73B-D0ED-4939-BE53-85507E85AA9C}" srcOrd="0" destOrd="0" presId="urn:diagrams.loki3.com/VaryingWidthList"/>
    <dgm:cxn modelId="{4E3604AD-0755-45A4-B130-9E7192131F3B}" type="presOf" srcId="{295CAB38-2D40-4856-A0EE-9B2B4E27E956}" destId="{49E6B73B-D0ED-4939-BE53-85507E85AA9C}" srcOrd="0" destOrd="4" presId="urn:diagrams.loki3.com/VaryingWidthList"/>
    <dgm:cxn modelId="{793885B5-0572-42E1-B157-5A8B6DA59A34}" srcId="{EA40F193-6B42-47D1-A228-B271A6C41954}" destId="{B5C2A3B5-0D27-4AF2-880D-B0A948B2B0FD}" srcOrd="1" destOrd="0" parTransId="{1810F6CD-81D4-49D8-AA64-30393BE26CC0}" sibTransId="{EAA87360-CECC-4514-8A3C-07B00000FD98}"/>
    <dgm:cxn modelId="{16173BC2-F51E-4549-BEA6-26FE903CBC09}" srcId="{EA40F193-6B42-47D1-A228-B271A6C41954}" destId="{295CAB38-2D40-4856-A0EE-9B2B4E27E956}" srcOrd="3" destOrd="0" parTransId="{493A02CC-4615-4851-888C-8320D7CF9807}" sibTransId="{1EC6FE94-AA4D-4E3C-9D8E-3899638C5367}"/>
    <dgm:cxn modelId="{9BF9A5CD-8E10-405D-A910-50E57DAEA000}" srcId="{EA40F193-6B42-47D1-A228-B271A6C41954}" destId="{0726D16D-239A-4F64-A80D-F997588C69BB}" srcOrd="0" destOrd="0" parTransId="{A27CEDF8-E1AE-412E-AFA3-7522CBCC8A06}" sibTransId="{7B877C04-08A7-4E48-9071-34E6587D64F4}"/>
    <dgm:cxn modelId="{6A41B0D0-368D-4219-8041-8E25C8FC9C58}" srcId="{EA40F193-6B42-47D1-A228-B271A6C41954}" destId="{71F1DF0B-D0C1-4B58-99EF-798A73068840}" srcOrd="10" destOrd="0" parTransId="{7FF95DB1-734C-41E4-9B51-A1BED1E0F1A2}" sibTransId="{80B6239F-2042-4AF2-B664-8EF2D5D53361}"/>
    <dgm:cxn modelId="{A8EA18D8-9BE0-4A7F-B8BE-3BBC28260A49}" type="presOf" srcId="{B5C2A3B5-0D27-4AF2-880D-B0A948B2B0FD}" destId="{49E6B73B-D0ED-4939-BE53-85507E85AA9C}" srcOrd="0" destOrd="2" presId="urn:diagrams.loki3.com/VaryingWidthList"/>
    <dgm:cxn modelId="{DD816ED8-7B48-433C-9BF2-5CA06A4B9DBC}" type="presOf" srcId="{B7DC5F50-1DFD-44B1-99E1-6A655267BC4A}" destId="{49E6B73B-D0ED-4939-BE53-85507E85AA9C}" srcOrd="0" destOrd="8" presId="urn:diagrams.loki3.com/VaryingWidthList"/>
    <dgm:cxn modelId="{FA6C46DA-1CF8-420F-A211-8F13CDFAFC99}" type="presOf" srcId="{8FDF1DB3-7811-4C9B-BC42-A5189FFD8475}" destId="{49E6B73B-D0ED-4939-BE53-85507E85AA9C}" srcOrd="0" destOrd="13" presId="urn:diagrams.loki3.com/VaryingWidthList"/>
    <dgm:cxn modelId="{09FD72DC-7ADE-4292-B2FB-3A72AAC7EBC2}" srcId="{EA40F193-6B42-47D1-A228-B271A6C41954}" destId="{1EA86356-05E3-4149-AFA9-83C63161E44F}" srcOrd="6" destOrd="0" parTransId="{B9219551-8064-4809-B153-D5D1636633FE}" sibTransId="{7487EE66-471D-4D2E-96B4-F1C2956F9A69}"/>
    <dgm:cxn modelId="{180D43E5-BE42-4046-9C2B-06FEF4A5E531}" type="presOf" srcId="{833F993E-2C32-4C13-84CF-B3C6C0A94587}" destId="{49E6B73B-D0ED-4939-BE53-85507E85AA9C}" srcOrd="0" destOrd="10" presId="urn:diagrams.loki3.com/VaryingWidthList"/>
    <dgm:cxn modelId="{AC0EBEF0-8DCD-42C8-A249-10DF7B6803B1}" type="presOf" srcId="{0726D16D-239A-4F64-A80D-F997588C69BB}" destId="{49E6B73B-D0ED-4939-BE53-85507E85AA9C}" srcOrd="0" destOrd="1" presId="urn:diagrams.loki3.com/VaryingWidthList"/>
    <dgm:cxn modelId="{5C6CA4F1-4612-43F5-B186-BB85032190BB}" srcId="{EA40F193-6B42-47D1-A228-B271A6C41954}" destId="{8FDF1DB3-7811-4C9B-BC42-A5189FFD8475}" srcOrd="12" destOrd="0" parTransId="{1601895E-D8DE-44CB-8D8D-082B5D6FEEA2}" sibTransId="{BA443E9A-6984-4FFE-B897-B2CCC0210240}"/>
    <dgm:cxn modelId="{757820FB-2EC9-4C9E-A2B0-5FBB1CFA8805}" type="presOf" srcId="{7881B87E-5D9D-4C6F-98B0-3BEDBF9C27FA}" destId="{49E6B73B-D0ED-4939-BE53-85507E85AA9C}" srcOrd="0" destOrd="9" presId="urn:diagrams.loki3.com/VaryingWidthList"/>
    <dgm:cxn modelId="{C301CED0-909E-4F53-B368-E0890DA9ADC3}" type="presParOf" srcId="{BC8261F4-ADA4-4298-879F-D4B640D612FE}" destId="{49E6B73B-D0ED-4939-BE53-85507E85AA9C}" srcOrd="0" destOrd="0" presId="urn:diagrams.loki3.com/VaryingWidthList"/>
  </dgm:cxnLst>
  <dgm:bg>
    <a:solidFill>
      <a:schemeClr val="accent3"/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3d1" qsCatId="3D" csTypeId="urn:microsoft.com/office/officeart/2005/8/colors/colorful2" csCatId="colorful" phldr="1"/>
      <dgm:spPr/>
    </dgm:pt>
    <dgm:pt modelId="{6B055821-962B-443A-B198-3157A7CFB6B5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Call</a:t>
          </a:r>
          <a:endParaRPr lang="en-IN" sz="2400" b="1" u="sng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54EFB104-B05A-4DCB-824D-1B278B5BE433}" type="parTrans" cxnId="{17E0E6B9-88AD-4E3E-B593-F923380EA269}">
      <dgm:prSet/>
      <dgm:spPr/>
      <dgm:t>
        <a:bodyPr/>
        <a:lstStyle/>
        <a:p>
          <a:endParaRPr lang="en-IN"/>
        </a:p>
      </dgm:t>
    </dgm:pt>
    <dgm:pt modelId="{D3AC144A-6573-40B7-87CA-66AA53F1B6F1}" type="sibTrans" cxnId="{17E0E6B9-88AD-4E3E-B593-F923380EA269}">
      <dgm:prSet/>
      <dgm:spPr/>
      <dgm:t>
        <a:bodyPr/>
        <a:lstStyle/>
        <a:p>
          <a:endParaRPr lang="en-IN"/>
        </a:p>
      </dgm:t>
    </dgm:pt>
    <dgm:pt modelId="{AEE58F85-D304-4469-A3B7-2E0D0BA51E1C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At – stop somewhere briefly (Ship/train)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FA046532-C916-4D45-AB75-F4B464DE17B7}" type="parTrans" cxnId="{D1564090-E7E0-4234-A97E-5879A268BF9E}">
      <dgm:prSet/>
      <dgm:spPr/>
      <dgm:t>
        <a:bodyPr/>
        <a:lstStyle/>
        <a:p>
          <a:endParaRPr lang="en-IN"/>
        </a:p>
      </dgm:t>
    </dgm:pt>
    <dgm:pt modelId="{6CBCC4F2-F0EE-4E71-B7ED-8257A4EB7881}" type="sibTrans" cxnId="{D1564090-E7E0-4234-A97E-5879A268BF9E}">
      <dgm:prSet/>
      <dgm:spPr/>
      <dgm:t>
        <a:bodyPr/>
        <a:lstStyle/>
        <a:p>
          <a:endParaRPr lang="en-IN"/>
        </a:p>
      </dgm:t>
    </dgm:pt>
    <dgm:pt modelId="{CAF4FA87-84D5-493B-A7CC-1F15CDE74723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Away – ask someone to leave a place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D2FA462C-BADD-460B-B244-9705FC454F43}" type="parTrans" cxnId="{BCF59A12-385D-449C-9CD3-ABFFF0919C87}">
      <dgm:prSet/>
      <dgm:spPr/>
      <dgm:t>
        <a:bodyPr/>
        <a:lstStyle/>
        <a:p>
          <a:endParaRPr lang="en-IN"/>
        </a:p>
      </dgm:t>
    </dgm:pt>
    <dgm:pt modelId="{1FC78F0F-D530-416D-A201-D04A81BA9CAD}" type="sibTrans" cxnId="{BCF59A12-385D-449C-9CD3-ABFFF0919C87}">
      <dgm:prSet/>
      <dgm:spPr/>
      <dgm:t>
        <a:bodyPr/>
        <a:lstStyle/>
        <a:p>
          <a:endParaRPr lang="en-IN"/>
        </a:p>
      </dgm:t>
    </dgm:pt>
    <dgm:pt modelId="{C17C448B-2945-4CE1-954D-904894FB2520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Back – return a call back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073304AF-A00C-47B4-9D8F-F826E4C827B1}" type="parTrans" cxnId="{34F13B24-DB78-4759-83DD-2B9F9D15ABED}">
      <dgm:prSet/>
      <dgm:spPr/>
      <dgm:t>
        <a:bodyPr/>
        <a:lstStyle/>
        <a:p>
          <a:endParaRPr lang="en-IN"/>
        </a:p>
      </dgm:t>
    </dgm:pt>
    <dgm:pt modelId="{C1C16D11-A50D-4790-A4E3-C6159DA82202}" type="sibTrans" cxnId="{34F13B24-DB78-4759-83DD-2B9F9D15ABED}">
      <dgm:prSet/>
      <dgm:spPr/>
      <dgm:t>
        <a:bodyPr/>
        <a:lstStyle/>
        <a:p>
          <a:endParaRPr lang="en-IN"/>
        </a:p>
      </dgm:t>
    </dgm:pt>
    <dgm:pt modelId="{5BE81E26-017D-4557-833B-1440DCCFD955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For – make something necessary/ demand something publicly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F7B32203-58B8-45CC-97FB-308CFA6D0E22}" type="parTrans" cxnId="{F772B3DE-DB5E-461B-A219-B760EFC5F41E}">
      <dgm:prSet/>
      <dgm:spPr/>
      <dgm:t>
        <a:bodyPr/>
        <a:lstStyle/>
        <a:p>
          <a:endParaRPr lang="en-IN"/>
        </a:p>
      </dgm:t>
    </dgm:pt>
    <dgm:pt modelId="{4BA62B14-7E00-4879-AC86-FEAF3F95AA11}" type="sibTrans" cxnId="{F772B3DE-DB5E-461B-A219-B760EFC5F41E}">
      <dgm:prSet/>
      <dgm:spPr/>
      <dgm:t>
        <a:bodyPr/>
        <a:lstStyle/>
        <a:p>
          <a:endParaRPr lang="en-IN"/>
        </a:p>
      </dgm:t>
    </dgm:pt>
    <dgm:pt modelId="{8C6A49F0-4DA4-4107-8C56-72088D9AC924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Forth – produce a result/ make one’s think of something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4EDEC57C-365A-423F-AB82-184F83FB6F3B}" type="parTrans" cxnId="{6F20D5F5-7951-4F7E-A43B-DFA8DF6C1A4F}">
      <dgm:prSet/>
      <dgm:spPr/>
      <dgm:t>
        <a:bodyPr/>
        <a:lstStyle/>
        <a:p>
          <a:endParaRPr lang="en-IN"/>
        </a:p>
      </dgm:t>
    </dgm:pt>
    <dgm:pt modelId="{C040A7FD-3D26-4F74-87EA-DF18FB685F64}" type="sibTrans" cxnId="{6F20D5F5-7951-4F7E-A43B-DFA8DF6C1A4F}">
      <dgm:prSet/>
      <dgm:spPr/>
      <dgm:t>
        <a:bodyPr/>
        <a:lstStyle/>
        <a:p>
          <a:endParaRPr lang="en-IN"/>
        </a:p>
      </dgm:t>
    </dgm:pt>
    <dgm:pt modelId="{D0F57065-48C1-4299-96D6-E7460D2E2E30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In – make a phone call/ ask someone to come and do a job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CE5C650-DB33-4B58-89A7-9B8246724C65}" type="parTrans" cxnId="{3549CC22-3954-4EEE-96A5-CA8560E7AFDD}">
      <dgm:prSet/>
      <dgm:spPr/>
      <dgm:t>
        <a:bodyPr/>
        <a:lstStyle/>
        <a:p>
          <a:endParaRPr lang="en-IN"/>
        </a:p>
      </dgm:t>
    </dgm:pt>
    <dgm:pt modelId="{EC2BC056-CF00-4FF0-B735-DA612626C3A9}" type="sibTrans" cxnId="{3549CC22-3954-4EEE-96A5-CA8560E7AFDD}">
      <dgm:prSet/>
      <dgm:spPr/>
      <dgm:t>
        <a:bodyPr/>
        <a:lstStyle/>
        <a:p>
          <a:endParaRPr lang="en-IN"/>
        </a:p>
      </dgm:t>
    </dgm:pt>
    <dgm:pt modelId="{16ADF453-F4C1-4812-9B55-EACDEF91632A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Off – cancel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5AD6A23F-3A71-44E0-AFCD-AA5FC9A657A3}" type="parTrans" cxnId="{5F7195B7-478C-4CDD-9F80-BC67DDF2C873}">
      <dgm:prSet/>
      <dgm:spPr/>
      <dgm:t>
        <a:bodyPr/>
        <a:lstStyle/>
        <a:p>
          <a:endParaRPr lang="en-IN"/>
        </a:p>
      </dgm:t>
    </dgm:pt>
    <dgm:pt modelId="{87C1821E-110B-4071-BDCB-19EDB765331B}" type="sibTrans" cxnId="{5F7195B7-478C-4CDD-9F80-BC67DDF2C873}">
      <dgm:prSet/>
      <dgm:spPr/>
      <dgm:t>
        <a:bodyPr/>
        <a:lstStyle/>
        <a:p>
          <a:endParaRPr lang="en-IN"/>
        </a:p>
      </dgm:t>
    </dgm:pt>
    <dgm:pt modelId="{A3D8430E-E2F3-4367-8144-0707EF27E881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On/ upon – formally request or invite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48995D51-F767-44AF-8AD5-241ABA3FA9BF}" type="parTrans" cxnId="{CE98B24C-80F6-4684-9474-6C40C5422390}">
      <dgm:prSet/>
      <dgm:spPr/>
      <dgm:t>
        <a:bodyPr/>
        <a:lstStyle/>
        <a:p>
          <a:endParaRPr lang="en-IN"/>
        </a:p>
      </dgm:t>
    </dgm:pt>
    <dgm:pt modelId="{2E2277AC-3647-4E71-8764-5DB2AF7E8268}" type="sibTrans" cxnId="{CE98B24C-80F6-4684-9474-6C40C5422390}">
      <dgm:prSet/>
      <dgm:spPr/>
      <dgm:t>
        <a:bodyPr/>
        <a:lstStyle/>
        <a:p>
          <a:endParaRPr lang="en-IN"/>
        </a:p>
      </dgm:t>
    </dgm:pt>
    <dgm:pt modelId="{A2E4191A-499B-4C04-8FCB-EE19B86A6C49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Out – Shout for something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DC06514-C07E-4526-AE80-F4818D95184E}" type="parTrans" cxnId="{89AC0A5A-1D30-439B-842A-51E339418497}">
      <dgm:prSet/>
      <dgm:spPr/>
      <dgm:t>
        <a:bodyPr/>
        <a:lstStyle/>
        <a:p>
          <a:endParaRPr lang="en-IN"/>
        </a:p>
      </dgm:t>
    </dgm:pt>
    <dgm:pt modelId="{1D78FC53-A799-40B9-BF68-F775FAF9CF99}" type="sibTrans" cxnId="{89AC0A5A-1D30-439B-842A-51E339418497}">
      <dgm:prSet/>
      <dgm:spPr/>
      <dgm:t>
        <a:bodyPr/>
        <a:lstStyle/>
        <a:p>
          <a:endParaRPr lang="en-IN"/>
        </a:p>
      </dgm:t>
    </dgm:pt>
    <dgm:pt modelId="{AA7391D3-BDA8-4650-B6D7-62158184D830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Round – call several people/ visit for a while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98A92BF5-241C-48A3-919E-B29B0250D0FA}" type="parTrans" cxnId="{E12F6BD0-CDA6-40D4-9AEB-CD2133FEBE76}">
      <dgm:prSet/>
      <dgm:spPr/>
      <dgm:t>
        <a:bodyPr/>
        <a:lstStyle/>
        <a:p>
          <a:endParaRPr lang="en-IN"/>
        </a:p>
      </dgm:t>
    </dgm:pt>
    <dgm:pt modelId="{D55C1D82-6E27-4A7D-899A-9FC61B5343EC}" type="sibTrans" cxnId="{E12F6BD0-CDA6-40D4-9AEB-CD2133FEBE76}">
      <dgm:prSet/>
      <dgm:spPr/>
      <dgm:t>
        <a:bodyPr/>
        <a:lstStyle/>
        <a:p>
          <a:endParaRPr lang="en-IN"/>
        </a:p>
      </dgm:t>
    </dgm:pt>
    <dgm:pt modelId="{65B6F1A5-41F2-43C1-A261-C2AC25C0FC85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Up – summon for military service/ phone someone  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DA712586-7E80-4F71-A857-16B384BA0ED7}" type="parTrans" cxnId="{DE39A291-143A-4BCC-913D-5AF7E1FA446C}">
      <dgm:prSet/>
      <dgm:spPr/>
      <dgm:t>
        <a:bodyPr/>
        <a:lstStyle/>
        <a:p>
          <a:endParaRPr lang="en-IN"/>
        </a:p>
      </dgm:t>
    </dgm:pt>
    <dgm:pt modelId="{AD6271CB-9B4E-47E2-8261-611A2AB14946}" type="sibTrans" cxnId="{DE39A291-143A-4BCC-913D-5AF7E1FA446C}">
      <dgm:prSet/>
      <dgm:spPr/>
      <dgm:t>
        <a:bodyPr/>
        <a:lstStyle/>
        <a:p>
          <a:endParaRPr lang="en-IN"/>
        </a:p>
      </dgm:t>
    </dgm:pt>
    <dgm:pt modelId="{CB1B89C7-AD67-45E1-B7BA-963588952B94}">
      <dgm:prSet phldrT="[Text]"/>
      <dgm:spPr>
        <a:ln>
          <a:solidFill>
            <a:srgbClr val="002060"/>
          </a:solidFill>
        </a:ln>
      </dgm:spPr>
      <dgm:t>
        <a:bodyPr/>
        <a:lstStyle/>
        <a:p>
          <a:endParaRPr lang="en-IN" sz="21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A60E4E8C-E6D9-4044-8E51-EE4EFA0E649F}" type="parTrans" cxnId="{7FA904C6-D93B-458C-BBB0-84B4E2AC81F6}">
      <dgm:prSet/>
      <dgm:spPr/>
      <dgm:t>
        <a:bodyPr/>
        <a:lstStyle/>
        <a:p>
          <a:endParaRPr lang="en-IN"/>
        </a:p>
      </dgm:t>
    </dgm:pt>
    <dgm:pt modelId="{E1342075-A0D8-48EA-9402-C3FE97C48895}" type="sibTrans" cxnId="{7FA904C6-D93B-458C-BBB0-84B4E2AC81F6}">
      <dgm:prSet/>
      <dgm:spPr/>
      <dgm:t>
        <a:bodyPr/>
        <a:lstStyle/>
        <a:p>
          <a:endParaRPr lang="en-IN"/>
        </a:p>
      </dgm:t>
    </dgm:pt>
    <dgm:pt modelId="{4D2A511D-DBD2-430C-A451-5FB9DC445A51}">
      <dgm:prSet phldrT="[Text]"/>
      <dgm:spPr>
        <a:ln>
          <a:solidFill>
            <a:srgbClr val="002060"/>
          </a:solidFill>
        </a:ln>
      </dgm:spPr>
      <dgm:t>
        <a:bodyPr/>
        <a:lstStyle/>
        <a:p>
          <a:endParaRPr lang="en-IN" sz="21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419A4455-29D1-4E48-B6EB-6E5D47F76E63}" type="parTrans" cxnId="{0E264B53-56CD-418C-BC3F-265AACD5D1D6}">
      <dgm:prSet/>
      <dgm:spPr/>
      <dgm:t>
        <a:bodyPr/>
        <a:lstStyle/>
        <a:p>
          <a:endParaRPr lang="en-IN"/>
        </a:p>
      </dgm:t>
    </dgm:pt>
    <dgm:pt modelId="{5894FE5A-9E44-475E-AE86-788676768EEA}" type="sibTrans" cxnId="{0E264B53-56CD-418C-BC3F-265AACD5D1D6}">
      <dgm:prSet/>
      <dgm:spPr/>
      <dgm:t>
        <a:bodyPr/>
        <a:lstStyle/>
        <a:p>
          <a:endParaRPr lang="en-IN"/>
        </a:p>
      </dgm:t>
    </dgm:pt>
    <dgm:pt modelId="{8F21E6E0-D635-4DCA-AC29-AED05E6CEFB8}">
      <dgm:prSet phldrT="[Text]"/>
      <dgm:spPr>
        <a:ln>
          <a:solidFill>
            <a:srgbClr val="002060"/>
          </a:solidFill>
        </a:ln>
      </dgm:spPr>
      <dgm:t>
        <a:bodyPr/>
        <a:lstStyle/>
        <a:p>
          <a:endParaRPr lang="en-IN" sz="21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65F187DE-411F-4682-8FDC-85DB725087F2}" type="parTrans" cxnId="{3AFD3896-A443-4481-80D4-5EEDAC80B117}">
      <dgm:prSet/>
      <dgm:spPr/>
      <dgm:t>
        <a:bodyPr/>
        <a:lstStyle/>
        <a:p>
          <a:endParaRPr lang="en-IN"/>
        </a:p>
      </dgm:t>
    </dgm:pt>
    <dgm:pt modelId="{6C3AA933-0976-4BA8-A246-25FCC8EDAC67}" type="sibTrans" cxnId="{3AFD3896-A443-4481-80D4-5EEDAC80B117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BF22E8AD-8684-4B4A-8784-0B78A123032E}" type="pres">
      <dgm:prSet presAssocID="{6B055821-962B-443A-B198-3157A7CFB6B5}" presName="text" presStyleLbl="node1" presStyleIdx="0" presStyleCnt="1" custScaleX="570894" custScaleY="100196" custLinFactNeighborY="192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BCF59A12-385D-449C-9CD3-ABFFF0919C87}" srcId="{6B055821-962B-443A-B198-3157A7CFB6B5}" destId="{CAF4FA87-84D5-493B-A7CC-1F15CDE74723}" srcOrd="1" destOrd="0" parTransId="{D2FA462C-BADD-460B-B244-9705FC454F43}" sibTransId="{1FC78F0F-D530-416D-A201-D04A81BA9CAD}"/>
    <dgm:cxn modelId="{A0E79914-235A-4993-B894-DB1179C75B14}" type="presOf" srcId="{CB1B89C7-AD67-45E1-B7BA-963588952B94}" destId="{BF22E8AD-8684-4B4A-8784-0B78A123032E}" srcOrd="0" destOrd="12" presId="urn:diagrams.loki3.com/VaryingWidthList"/>
    <dgm:cxn modelId="{D11FEA1B-7819-4D1D-A27F-FE65F604A341}" type="presOf" srcId="{8C6A49F0-4DA4-4107-8C56-72088D9AC924}" destId="{BF22E8AD-8684-4B4A-8784-0B78A123032E}" srcOrd="0" destOrd="5" presId="urn:diagrams.loki3.com/VaryingWidthList"/>
    <dgm:cxn modelId="{3549CC22-3954-4EEE-96A5-CA8560E7AFDD}" srcId="{6B055821-962B-443A-B198-3157A7CFB6B5}" destId="{D0F57065-48C1-4299-96D6-E7460D2E2E30}" srcOrd="5" destOrd="0" parTransId="{7CE5C650-DB33-4B58-89A7-9B8246724C65}" sibTransId="{EC2BC056-CF00-4FF0-B735-DA612626C3A9}"/>
    <dgm:cxn modelId="{34F13B24-DB78-4759-83DD-2B9F9D15ABED}" srcId="{6B055821-962B-443A-B198-3157A7CFB6B5}" destId="{C17C448B-2945-4CE1-954D-904894FB2520}" srcOrd="2" destOrd="0" parTransId="{073304AF-A00C-47B4-9D8F-F826E4C827B1}" sibTransId="{C1C16D11-A50D-4790-A4E3-C6159DA82202}"/>
    <dgm:cxn modelId="{1BA98A2B-A830-4ACF-B1CB-D9828005D7A9}" type="presOf" srcId="{A3D8430E-E2F3-4367-8144-0707EF27E881}" destId="{BF22E8AD-8684-4B4A-8784-0B78A123032E}" srcOrd="0" destOrd="8" presId="urn:diagrams.loki3.com/VaryingWidthList"/>
    <dgm:cxn modelId="{2757BF36-E64C-4B34-A0A1-3C8D9E052085}" type="presOf" srcId="{5BE81E26-017D-4557-833B-1440DCCFD955}" destId="{BF22E8AD-8684-4B4A-8784-0B78A123032E}" srcOrd="0" destOrd="4" presId="urn:diagrams.loki3.com/VaryingWidthList"/>
    <dgm:cxn modelId="{B010845D-3A07-4F34-8E97-F5207C93581F}" type="presOf" srcId="{6B055821-962B-443A-B198-3157A7CFB6B5}" destId="{BF22E8AD-8684-4B4A-8784-0B78A123032E}" srcOrd="0" destOrd="0" presId="urn:diagrams.loki3.com/VaryingWidthList"/>
    <dgm:cxn modelId="{CE98B24C-80F6-4684-9474-6C40C5422390}" srcId="{6B055821-962B-443A-B198-3157A7CFB6B5}" destId="{A3D8430E-E2F3-4367-8144-0707EF27E881}" srcOrd="7" destOrd="0" parTransId="{48995D51-F767-44AF-8AD5-241ABA3FA9BF}" sibTransId="{2E2277AC-3647-4E71-8764-5DB2AF7E8268}"/>
    <dgm:cxn modelId="{0E264B53-56CD-418C-BC3F-265AACD5D1D6}" srcId="{6B055821-962B-443A-B198-3157A7CFB6B5}" destId="{4D2A511D-DBD2-430C-A451-5FB9DC445A51}" srcOrd="12" destOrd="0" parTransId="{419A4455-29D1-4E48-B6EB-6E5D47F76E63}" sibTransId="{5894FE5A-9E44-475E-AE86-788676768EEA}"/>
    <dgm:cxn modelId="{89AC0A5A-1D30-439B-842A-51E339418497}" srcId="{6B055821-962B-443A-B198-3157A7CFB6B5}" destId="{A2E4191A-499B-4C04-8FCB-EE19B86A6C49}" srcOrd="8" destOrd="0" parTransId="{7DC06514-C07E-4526-AE80-F4818D95184E}" sibTransId="{1D78FC53-A799-40B9-BF68-F775FAF9CF99}"/>
    <dgm:cxn modelId="{73961586-9CA3-45D3-8463-98836978ED39}" type="presOf" srcId="{C17C448B-2945-4CE1-954D-904894FB2520}" destId="{BF22E8AD-8684-4B4A-8784-0B78A123032E}" srcOrd="0" destOrd="3" presId="urn:diagrams.loki3.com/VaryingWidthList"/>
    <dgm:cxn modelId="{D1564090-E7E0-4234-A97E-5879A268BF9E}" srcId="{6B055821-962B-443A-B198-3157A7CFB6B5}" destId="{AEE58F85-D304-4469-A3B7-2E0D0BA51E1C}" srcOrd="0" destOrd="0" parTransId="{FA046532-C916-4D45-AB75-F4B464DE17B7}" sibTransId="{6CBCC4F2-F0EE-4E71-B7ED-8257A4EB7881}"/>
    <dgm:cxn modelId="{DE39A291-143A-4BCC-913D-5AF7E1FA446C}" srcId="{6B055821-962B-443A-B198-3157A7CFB6B5}" destId="{65B6F1A5-41F2-43C1-A261-C2AC25C0FC85}" srcOrd="10" destOrd="0" parTransId="{DA712586-7E80-4F71-A857-16B384BA0ED7}" sibTransId="{AD6271CB-9B4E-47E2-8261-611A2AB14946}"/>
    <dgm:cxn modelId="{3AFD3896-A443-4481-80D4-5EEDAC80B117}" srcId="{6B055821-962B-443A-B198-3157A7CFB6B5}" destId="{8F21E6E0-D635-4DCA-AC29-AED05E6CEFB8}" srcOrd="13" destOrd="0" parTransId="{65F187DE-411F-4682-8FDC-85DB725087F2}" sibTransId="{6C3AA933-0976-4BA8-A246-25FCC8EDAC67}"/>
    <dgm:cxn modelId="{6B31759E-E8D7-4B92-BBB7-93FB9A1CF6E4}" type="presOf" srcId="{4D2A511D-DBD2-430C-A451-5FB9DC445A51}" destId="{BF22E8AD-8684-4B4A-8784-0B78A123032E}" srcOrd="0" destOrd="13" presId="urn:diagrams.loki3.com/VaryingWidthList"/>
    <dgm:cxn modelId="{76B5CFB3-3549-4164-8A7C-50E28D66078D}" type="presOf" srcId="{AEE58F85-D304-4469-A3B7-2E0D0BA51E1C}" destId="{BF22E8AD-8684-4B4A-8784-0B78A123032E}" srcOrd="0" destOrd="1" presId="urn:diagrams.loki3.com/VaryingWidthList"/>
    <dgm:cxn modelId="{480840B5-7115-439C-8C7C-8849E33FEC11}" type="presOf" srcId="{65B6F1A5-41F2-43C1-A261-C2AC25C0FC85}" destId="{BF22E8AD-8684-4B4A-8784-0B78A123032E}" srcOrd="0" destOrd="11" presId="urn:diagrams.loki3.com/VaryingWidthList"/>
    <dgm:cxn modelId="{5F7195B7-478C-4CDD-9F80-BC67DDF2C873}" srcId="{6B055821-962B-443A-B198-3157A7CFB6B5}" destId="{16ADF453-F4C1-4812-9B55-EACDEF91632A}" srcOrd="6" destOrd="0" parTransId="{5AD6A23F-3A71-44E0-AFCD-AA5FC9A657A3}" sibTransId="{87C1821E-110B-4071-BDCB-19EDB765331B}"/>
    <dgm:cxn modelId="{17E0E6B9-88AD-4E3E-B593-F923380EA269}" srcId="{C022040C-425B-4322-A53D-5A051E05A7E3}" destId="{6B055821-962B-443A-B198-3157A7CFB6B5}" srcOrd="0" destOrd="0" parTransId="{54EFB104-B05A-4DCB-824D-1B278B5BE433}" sibTransId="{D3AC144A-6573-40B7-87CA-66AA53F1B6F1}"/>
    <dgm:cxn modelId="{C16BECB9-54BE-49EE-A2BB-C1F4AFBC39E9}" type="presOf" srcId="{16ADF453-F4C1-4812-9B55-EACDEF91632A}" destId="{BF22E8AD-8684-4B4A-8784-0B78A123032E}" srcOrd="0" destOrd="7" presId="urn:diagrams.loki3.com/VaryingWidthList"/>
    <dgm:cxn modelId="{315C4EBD-5D67-4F23-8C36-BD098D0E8042}" type="presOf" srcId="{D0F57065-48C1-4299-96D6-E7460D2E2E30}" destId="{BF22E8AD-8684-4B4A-8784-0B78A123032E}" srcOrd="0" destOrd="6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7FA904C6-D93B-458C-BBB0-84B4E2AC81F6}" srcId="{6B055821-962B-443A-B198-3157A7CFB6B5}" destId="{CB1B89C7-AD67-45E1-B7BA-963588952B94}" srcOrd="11" destOrd="0" parTransId="{A60E4E8C-E6D9-4044-8E51-EE4EFA0E649F}" sibTransId="{E1342075-A0D8-48EA-9402-C3FE97C48895}"/>
    <dgm:cxn modelId="{E12F6BD0-CDA6-40D4-9AEB-CD2133FEBE76}" srcId="{6B055821-962B-443A-B198-3157A7CFB6B5}" destId="{AA7391D3-BDA8-4650-B6D7-62158184D830}" srcOrd="9" destOrd="0" parTransId="{98A92BF5-241C-48A3-919E-B29B0250D0FA}" sibTransId="{D55C1D82-6E27-4A7D-899A-9FC61B5343EC}"/>
    <dgm:cxn modelId="{846955D5-2E4C-4C03-8BFD-7937A78E30AC}" type="presOf" srcId="{AA7391D3-BDA8-4650-B6D7-62158184D830}" destId="{BF22E8AD-8684-4B4A-8784-0B78A123032E}" srcOrd="0" destOrd="10" presId="urn:diagrams.loki3.com/VaryingWidthList"/>
    <dgm:cxn modelId="{F772B3DE-DB5E-461B-A219-B760EFC5F41E}" srcId="{6B055821-962B-443A-B198-3157A7CFB6B5}" destId="{5BE81E26-017D-4557-833B-1440DCCFD955}" srcOrd="3" destOrd="0" parTransId="{F7B32203-58B8-45CC-97FB-308CFA6D0E22}" sibTransId="{4BA62B14-7E00-4879-AC86-FEAF3F95AA11}"/>
    <dgm:cxn modelId="{C82C04E6-86A2-489A-8E51-A780FBC75205}" type="presOf" srcId="{CAF4FA87-84D5-493B-A7CC-1F15CDE74723}" destId="{BF22E8AD-8684-4B4A-8784-0B78A123032E}" srcOrd="0" destOrd="2" presId="urn:diagrams.loki3.com/VaryingWidthList"/>
    <dgm:cxn modelId="{554104F4-3095-4CAD-8A4D-1853C98C41E8}" type="presOf" srcId="{8F21E6E0-D635-4DCA-AC29-AED05E6CEFB8}" destId="{BF22E8AD-8684-4B4A-8784-0B78A123032E}" srcOrd="0" destOrd="14" presId="urn:diagrams.loki3.com/VaryingWidthList"/>
    <dgm:cxn modelId="{6F20D5F5-7951-4F7E-A43B-DFA8DF6C1A4F}" srcId="{6B055821-962B-443A-B198-3157A7CFB6B5}" destId="{8C6A49F0-4DA4-4107-8C56-72088D9AC924}" srcOrd="4" destOrd="0" parTransId="{4EDEC57C-365A-423F-AB82-184F83FB6F3B}" sibTransId="{C040A7FD-3D26-4F74-87EA-DF18FB685F64}"/>
    <dgm:cxn modelId="{95BC9BFD-730D-4884-9306-48C1FBD8231D}" type="presOf" srcId="{A2E4191A-499B-4C04-8FCB-EE19B86A6C49}" destId="{BF22E8AD-8684-4B4A-8784-0B78A123032E}" srcOrd="0" destOrd="9" presId="urn:diagrams.loki3.com/VaryingWidthList"/>
    <dgm:cxn modelId="{B160EFC8-6830-4E16-B17F-F8E6317177EE}" type="presParOf" srcId="{20988CB7-9F8C-4241-8C7E-50C49CE1CF71}" destId="{BF22E8AD-8684-4B4A-8784-0B78A123032E}" srcOrd="0" destOrd="0" presId="urn:diagrams.loki3.com/VaryingWidthList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EA40F193-6B42-47D1-A228-B271A6C41954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Bring</a:t>
          </a: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About – to cause to happen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Down – to overthrow (a government)/ to reduce in position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Forth – to produce/ to give birth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Along – to carry/ take someone with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Forward – to present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Off – to succeed at something difficult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On – to cause to happen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In – to earn/ produce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Out – to release something/ to come out</a:t>
          </a: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To – to revive consciousness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Up – to rear/ raise/to increase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Over – take something or someone physically from one place to another 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Around – to change a view in someone’s opinion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14. Back – return something</a:t>
          </a:r>
        </a:p>
        <a:p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6AD52086-3CEE-489E-9D67-C939425F174B}" type="parTrans" cxnId="{5C5C8A07-3F4F-415F-B9E5-5FF8009657DB}">
      <dgm:prSet/>
      <dgm:spPr/>
      <dgm:t>
        <a:bodyPr/>
        <a:lstStyle/>
        <a:p>
          <a:endParaRPr lang="en-IN"/>
        </a:p>
      </dgm:t>
    </dgm:pt>
    <dgm:pt modelId="{810751D0-6D57-40F7-A8B9-AAC96B8A97BA}" type="sibTrans" cxnId="{5C5C8A07-3F4F-415F-B9E5-5FF8009657DB}">
      <dgm:prSet/>
      <dgm:spPr/>
      <dgm:t>
        <a:bodyPr/>
        <a:lstStyle/>
        <a:p>
          <a:endParaRPr lang="en-IN"/>
        </a:p>
      </dgm:t>
    </dgm:pt>
    <dgm:pt modelId="{99C4825F-F692-43F4-8689-5CDF39F59919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F8D1AB9D-F401-4DAB-86E7-E6CC6C9BB093}" type="parTrans" cxnId="{49344240-47C6-4049-A58F-F4B08BC5527B}">
      <dgm:prSet/>
      <dgm:spPr/>
      <dgm:t>
        <a:bodyPr/>
        <a:lstStyle/>
        <a:p>
          <a:endParaRPr lang="en-IN"/>
        </a:p>
      </dgm:t>
    </dgm:pt>
    <dgm:pt modelId="{314CE8D3-CB41-456E-993C-91731832DA47}" type="sibTrans" cxnId="{49344240-47C6-4049-A58F-F4B08BC5527B}">
      <dgm:prSet/>
      <dgm:spPr/>
      <dgm:t>
        <a:bodyPr/>
        <a:lstStyle/>
        <a:p>
          <a:endParaRPr lang="en-IN"/>
        </a:p>
      </dgm:t>
    </dgm:pt>
    <dgm:pt modelId="{8FDF1DB3-7811-4C9B-BC42-A5189FFD8475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601895E-D8DE-44CB-8D8D-082B5D6FEEA2}" type="parTrans" cxnId="{5C6CA4F1-4612-43F5-B186-BB85032190BB}">
      <dgm:prSet/>
      <dgm:spPr/>
      <dgm:t>
        <a:bodyPr/>
        <a:lstStyle/>
        <a:p>
          <a:endParaRPr lang="en-IN"/>
        </a:p>
      </dgm:t>
    </dgm:pt>
    <dgm:pt modelId="{BA443E9A-6984-4FFE-B897-B2CCC0210240}" type="sibTrans" cxnId="{5C6CA4F1-4612-43F5-B186-BB85032190BB}">
      <dgm:prSet/>
      <dgm:spPr/>
      <dgm:t>
        <a:bodyPr/>
        <a:lstStyle/>
        <a:p>
          <a:endParaRPr lang="en-IN"/>
        </a:p>
      </dgm:t>
    </dgm:pt>
    <dgm:pt modelId="{9C60C7E8-75B6-4841-ABCF-A9A87165EF47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0079CAC2-79B8-493B-8EFB-378196415ADD}" type="parTrans" cxnId="{59372425-C08F-4692-BD67-425650BAA2CD}">
      <dgm:prSet/>
      <dgm:spPr/>
      <dgm:t>
        <a:bodyPr/>
        <a:lstStyle/>
        <a:p>
          <a:endParaRPr lang="en-IN"/>
        </a:p>
      </dgm:t>
    </dgm:pt>
    <dgm:pt modelId="{A8FCCF37-5A75-483B-A988-D7FA8A0D8270}" type="sibTrans" cxnId="{59372425-C08F-4692-BD67-425650BAA2CD}">
      <dgm:prSet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  <dgm:pt modelId="{49E6B73B-D0ED-4939-BE53-85507E85AA9C}" type="pres">
      <dgm:prSet presAssocID="{EA40F193-6B42-47D1-A228-B271A6C41954}" presName="text" presStyleLbl="node1" presStyleIdx="0" presStyleCnt="1" custScaleX="570894" custScaleY="100196" custLinFactNeighborX="-1528" custLinFactNeighborY="-9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32266605-F532-43D6-B6BE-D7A0C103F42F}" type="presOf" srcId="{99C4825F-F692-43F4-8689-5CDF39F59919}" destId="{49E6B73B-D0ED-4939-BE53-85507E85AA9C}" srcOrd="0" destOrd="3" presId="urn:diagrams.loki3.com/VaryingWidthList"/>
    <dgm:cxn modelId="{5C5C8A07-3F4F-415F-B9E5-5FF8009657DB}" srcId="{DDBC11BC-B373-40B0-930C-6C3257D77E60}" destId="{EA40F193-6B42-47D1-A228-B271A6C41954}" srcOrd="0" destOrd="0" parTransId="{6AD52086-3CEE-489E-9D67-C939425F174B}" sibTransId="{810751D0-6D57-40F7-A8B9-AAC96B8A97BA}"/>
    <dgm:cxn modelId="{BEB07F1E-6769-4E26-90FE-5CE08AA1E2DB}" type="presOf" srcId="{9C60C7E8-75B6-4841-ABCF-A9A87165EF47}" destId="{49E6B73B-D0ED-4939-BE53-85507E85AA9C}" srcOrd="0" destOrd="1" presId="urn:diagrams.loki3.com/VaryingWidthList"/>
    <dgm:cxn modelId="{59372425-C08F-4692-BD67-425650BAA2CD}" srcId="{EA40F193-6B42-47D1-A228-B271A6C41954}" destId="{9C60C7E8-75B6-4841-ABCF-A9A87165EF47}" srcOrd="0" destOrd="0" parTransId="{0079CAC2-79B8-493B-8EFB-378196415ADD}" sibTransId="{A8FCCF37-5A75-483B-A988-D7FA8A0D8270}"/>
    <dgm:cxn modelId="{49344240-47C6-4049-A58F-F4B08BC5527B}" srcId="{EA40F193-6B42-47D1-A228-B271A6C41954}" destId="{99C4825F-F692-43F4-8689-5CDF39F59919}" srcOrd="2" destOrd="0" parTransId="{F8D1AB9D-F401-4DAB-86E7-E6CC6C9BB093}" sibTransId="{314CE8D3-CB41-456E-993C-91731832DA47}"/>
    <dgm:cxn modelId="{3102C49F-D6DA-467B-9C22-4B60217F7FD7}" type="presOf" srcId="{DDBC11BC-B373-40B0-930C-6C3257D77E60}" destId="{BC8261F4-ADA4-4298-879F-D4B640D612FE}" srcOrd="0" destOrd="0" presId="urn:diagrams.loki3.com/VaryingWidthList"/>
    <dgm:cxn modelId="{AF1C4FAB-C919-4271-B995-A6C5815681B6}" type="presOf" srcId="{EA40F193-6B42-47D1-A228-B271A6C41954}" destId="{49E6B73B-D0ED-4939-BE53-85507E85AA9C}" srcOrd="0" destOrd="0" presId="urn:diagrams.loki3.com/VaryingWidthList"/>
    <dgm:cxn modelId="{FA6C46DA-1CF8-420F-A211-8F13CDFAFC99}" type="presOf" srcId="{8FDF1DB3-7811-4C9B-BC42-A5189FFD8475}" destId="{49E6B73B-D0ED-4939-BE53-85507E85AA9C}" srcOrd="0" destOrd="2" presId="urn:diagrams.loki3.com/VaryingWidthList"/>
    <dgm:cxn modelId="{5C6CA4F1-4612-43F5-B186-BB85032190BB}" srcId="{EA40F193-6B42-47D1-A228-B271A6C41954}" destId="{8FDF1DB3-7811-4C9B-BC42-A5189FFD8475}" srcOrd="1" destOrd="0" parTransId="{1601895E-D8DE-44CB-8D8D-082B5D6FEEA2}" sibTransId="{BA443E9A-6984-4FFE-B897-B2CCC0210240}"/>
    <dgm:cxn modelId="{C301CED0-909E-4F53-B368-E0890DA9ADC3}" type="presParOf" srcId="{BC8261F4-ADA4-4298-879F-D4B640D612FE}" destId="{49E6B73B-D0ED-4939-BE53-85507E85AA9C}" srcOrd="0" destOrd="0" presId="urn:diagrams.loki3.com/VaryingWidthList"/>
  </dgm:cxnLst>
  <dgm:bg>
    <a:solidFill>
      <a:schemeClr val="accent1">
        <a:lumMod val="75000"/>
      </a:schemeClr>
    </a:solidFill>
  </dgm:bg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3d2" qsCatId="3D" csTypeId="urn:microsoft.com/office/officeart/2005/8/colors/colorful2" csCatId="colorful" phldr="1"/>
      <dgm:spPr/>
    </dgm:pt>
    <dgm:pt modelId="{EF97852C-64EE-46F6-A654-22F3325E745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000" b="1" u="sng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Come: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Come across – meet someone/ someone suddenly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Come down – To become lower or cheaper/ to pass from one to next generation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Come off – to be able to removed of something/ succeed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Come about – To happen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Come round – To accept someone’s opinion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Come out- to come in front of public/ happen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Come through – to arrive/ to do what is necessary or expected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Come forward – offer help to someone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Come in – let someone come inside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Come up – something going to happen in near future/ something to discuss/ mentioned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Come upon – To meet someone by chance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 Come to – To gain consciousness/ to recover/ to get result</a:t>
          </a:r>
          <a:endParaRPr lang="en-US" sz="3000" b="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30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80E2D939-273E-4A51-9D5B-E5160C1B5C35}" type="parTrans" cxnId="{45B6E353-64D8-46C1-9D5F-BE65811C0058}">
      <dgm:prSet/>
      <dgm:spPr/>
      <dgm:t>
        <a:bodyPr/>
        <a:lstStyle/>
        <a:p>
          <a:endParaRPr lang="en-IN"/>
        </a:p>
      </dgm:t>
    </dgm:pt>
    <dgm:pt modelId="{33569BA8-7384-4D78-81EE-8EAF70CF7815}" type="sibTrans" cxnId="{45B6E353-64D8-46C1-9D5F-BE65811C0058}">
      <dgm:prSet/>
      <dgm:spPr/>
      <dgm:t>
        <a:bodyPr/>
        <a:lstStyle/>
        <a:p>
          <a:endParaRPr lang="en-IN"/>
        </a:p>
      </dgm:t>
    </dgm:pt>
    <dgm:pt modelId="{628BFC01-03AC-4CCE-BF25-C1430BFE50F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23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CF60A2B-4E31-49BC-9725-284EC33B54CE}" type="parTrans" cxnId="{1E87340C-A53C-435A-A0B8-E5E27AEA907C}">
      <dgm:prSet/>
      <dgm:spPr/>
      <dgm:t>
        <a:bodyPr/>
        <a:lstStyle/>
        <a:p>
          <a:endParaRPr lang="en-IN"/>
        </a:p>
      </dgm:t>
    </dgm:pt>
    <dgm:pt modelId="{E64BC6A7-6AF1-44C9-BE35-44B87CE02608}" type="sibTrans" cxnId="{1E87340C-A53C-435A-A0B8-E5E27AEA907C}">
      <dgm:prSet/>
      <dgm:spPr/>
      <dgm:t>
        <a:bodyPr/>
        <a:lstStyle/>
        <a:p>
          <a:endParaRPr lang="en-IN"/>
        </a:p>
      </dgm:t>
    </dgm:pt>
    <dgm:pt modelId="{61C885AF-84A9-43EB-B61E-3A33538765D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23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AB5BED3-244A-4C02-AB46-1B1671470CC6}" type="parTrans" cxnId="{4460BA54-1900-4A93-BF0D-CEBE883775A1}">
      <dgm:prSet/>
      <dgm:spPr/>
      <dgm:t>
        <a:bodyPr/>
        <a:lstStyle/>
        <a:p>
          <a:endParaRPr lang="en-IN"/>
        </a:p>
      </dgm:t>
    </dgm:pt>
    <dgm:pt modelId="{C4D5B374-2BE2-41E4-A1CD-9DC9961A5BAE}" type="sibTrans" cxnId="{4460BA54-1900-4A93-BF0D-CEBE883775A1}">
      <dgm:prSet/>
      <dgm:spPr/>
      <dgm:t>
        <a:bodyPr/>
        <a:lstStyle/>
        <a:p>
          <a:endParaRPr lang="en-IN"/>
        </a:p>
      </dgm:t>
    </dgm:pt>
    <dgm:pt modelId="{A2E4DF11-39E9-49BD-B4EB-DD9D96A6E1D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23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F23BC83-652C-43CF-8ECC-976884A66EC3}" type="parTrans" cxnId="{E16BD81C-8974-411E-9734-FC5AF2FE3B8C}">
      <dgm:prSet/>
      <dgm:spPr/>
      <dgm:t>
        <a:bodyPr/>
        <a:lstStyle/>
        <a:p>
          <a:endParaRPr lang="en-IN"/>
        </a:p>
      </dgm:t>
    </dgm:pt>
    <dgm:pt modelId="{889EADBA-ACC1-4036-9FCA-109DDCD95D3D}" type="sibTrans" cxnId="{E16BD81C-8974-411E-9734-FC5AF2FE3B8C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AE620CB8-51D7-41F4-B470-0D58353EABF0}" type="pres">
      <dgm:prSet presAssocID="{EF97852C-64EE-46F6-A654-22F3325E745C}" presName="text" presStyleLbl="node1" presStyleIdx="0" presStyleCnt="1" custScaleX="570894" custScaleY="100196" custLinFactNeighborY="-9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1E87340C-A53C-435A-A0B8-E5E27AEA907C}" srcId="{EF97852C-64EE-46F6-A654-22F3325E745C}" destId="{628BFC01-03AC-4CCE-BF25-C1430BFE50F8}" srcOrd="0" destOrd="0" parTransId="{7CF60A2B-4E31-49BC-9725-284EC33B54CE}" sibTransId="{E64BC6A7-6AF1-44C9-BE35-44B87CE02608}"/>
    <dgm:cxn modelId="{CDC1D519-BB31-4C53-9E64-7241C068A545}" type="presOf" srcId="{61C885AF-84A9-43EB-B61E-3A33538765D7}" destId="{AE620CB8-51D7-41F4-B470-0D58353EABF0}" srcOrd="0" destOrd="2" presId="urn:diagrams.loki3.com/VaryingWidthList"/>
    <dgm:cxn modelId="{E16BD81C-8974-411E-9734-FC5AF2FE3B8C}" srcId="{EF97852C-64EE-46F6-A654-22F3325E745C}" destId="{A2E4DF11-39E9-49BD-B4EB-DD9D96A6E1D2}" srcOrd="2" destOrd="0" parTransId="{1F23BC83-652C-43CF-8ECC-976884A66EC3}" sibTransId="{889EADBA-ACC1-4036-9FCA-109DDCD95D3D}"/>
    <dgm:cxn modelId="{121CA75F-F474-4BDD-BEBA-EAFC07095B6E}" type="presOf" srcId="{A2E4DF11-39E9-49BD-B4EB-DD9D96A6E1D2}" destId="{AE620CB8-51D7-41F4-B470-0D58353EABF0}" srcOrd="0" destOrd="3" presId="urn:diagrams.loki3.com/VaryingWidthList"/>
    <dgm:cxn modelId="{45B6E353-64D8-46C1-9D5F-BE65811C0058}" srcId="{C022040C-425B-4322-A53D-5A051E05A7E3}" destId="{EF97852C-64EE-46F6-A654-22F3325E745C}" srcOrd="0" destOrd="0" parTransId="{80E2D939-273E-4A51-9D5B-E5160C1B5C35}" sibTransId="{33569BA8-7384-4D78-81EE-8EAF70CF7815}"/>
    <dgm:cxn modelId="{4460BA54-1900-4A93-BF0D-CEBE883775A1}" srcId="{EF97852C-64EE-46F6-A654-22F3325E745C}" destId="{61C885AF-84A9-43EB-B61E-3A33538765D7}" srcOrd="1" destOrd="0" parTransId="{7AB5BED3-244A-4C02-AB46-1B1671470CC6}" sibTransId="{C4D5B374-2BE2-41E4-A1CD-9DC9961A5BAE}"/>
    <dgm:cxn modelId="{711DD259-3F26-42EA-B823-AAC7CED1AEA3}" type="presOf" srcId="{EF97852C-64EE-46F6-A654-22F3325E745C}" destId="{AE620CB8-51D7-41F4-B470-0D58353EABF0}" srcOrd="0" destOrd="0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6291F4FD-91FC-4A82-864A-8CB6A500143F}" type="presOf" srcId="{628BFC01-03AC-4CCE-BF25-C1430BFE50F8}" destId="{AE620CB8-51D7-41F4-B470-0D58353EABF0}" srcOrd="0" destOrd="1" presId="urn:diagrams.loki3.com/VaryingWidthList"/>
    <dgm:cxn modelId="{CF0DE6CC-F67B-45AA-B0E4-99567A5B7186}" type="presParOf" srcId="{20988CB7-9F8C-4241-8C7E-50C49CE1CF71}" destId="{AE620CB8-51D7-41F4-B470-0D58353EABF0}" srcOrd="0" destOrd="0" presId="urn:diagrams.loki3.com/VaryingWidthList"/>
  </dgm:cxnLst>
  <dgm:bg>
    <a:solidFill>
      <a:schemeClr val="tx2">
        <a:lumMod val="75000"/>
        <a:lumOff val="25000"/>
      </a:schemeClr>
    </a:solidFill>
  </dgm:bg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</dgm:ptLst>
  <dgm:cxnLst>
    <dgm:cxn modelId="{3102C49F-D6DA-467B-9C22-4B60217F7FD7}" type="presOf" srcId="{DDBC11BC-B373-40B0-930C-6C3257D77E60}" destId="{BC8261F4-ADA4-4298-879F-D4B640D612FE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simple3" qsCatId="simple" csTypeId="urn:microsoft.com/office/officeart/2005/8/colors/accent3_3" csCatId="accent3" phldr="1"/>
      <dgm:spPr/>
    </dgm:pt>
    <dgm:pt modelId="{B4920BC0-E1F3-4845-8B5B-68DDC5A5AB7F}">
      <dgm:prSet phldrT="[Text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Let</a:t>
          </a:r>
          <a:r>
            <a:rPr lang="en-US" sz="28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Let on – reveal an information / pretend 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Let someone off – to forgive someone/ not to punish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Let someone down – To disappoint someone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Let out – Release someone from suspicion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Let up – to become less intense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Let alone – To refrain from disturbing or interfering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Let in – To involve in something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</dgm:t>
    </dgm:pt>
    <dgm:pt modelId="{8351545C-37B5-42D1-900C-6D44C860D2D7}" type="sibTrans" cxnId="{6494B3F2-8B71-4945-AE04-279D286809E6}">
      <dgm:prSet/>
      <dgm:spPr/>
      <dgm:t>
        <a:bodyPr/>
        <a:lstStyle/>
        <a:p>
          <a:endParaRPr lang="en-IN"/>
        </a:p>
      </dgm:t>
    </dgm:pt>
    <dgm:pt modelId="{4BCF494D-5EB4-4224-9BCD-9A491338EE2C}" type="parTrans" cxnId="{6494B3F2-8B71-4945-AE04-279D286809E6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066A58E9-8C8F-4952-93F3-FAE4492B9212}" type="pres">
      <dgm:prSet presAssocID="{B4920BC0-E1F3-4845-8B5B-68DDC5A5AB7F}" presName="text" presStyleLbl="node1" presStyleIdx="0" presStyleCnt="1" custScaleX="841052" custLinFactNeighborX="0" custLinFactNeighborY="49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AE667D16-5E7B-4484-9CBF-4EBDCD9791AD}" type="presOf" srcId="{B4920BC0-E1F3-4845-8B5B-68DDC5A5AB7F}" destId="{066A58E9-8C8F-4952-93F3-FAE4492B9212}" srcOrd="0" destOrd="0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6494B3F2-8B71-4945-AE04-279D286809E6}" srcId="{C022040C-425B-4322-A53D-5A051E05A7E3}" destId="{B4920BC0-E1F3-4845-8B5B-68DDC5A5AB7F}" srcOrd="0" destOrd="0" parTransId="{4BCF494D-5EB4-4224-9BCD-9A491338EE2C}" sibTransId="{8351545C-37B5-42D1-900C-6D44C860D2D7}"/>
    <dgm:cxn modelId="{ACA9B1FD-F44E-49A8-9326-C26D439D32D1}" type="presParOf" srcId="{20988CB7-9F8C-4241-8C7E-50C49CE1CF71}" destId="{066A58E9-8C8F-4952-93F3-FAE4492B9212}" srcOrd="0" destOrd="0" presId="urn:diagrams.loki3.com/VaryingWidthList"/>
  </dgm:cxnLst>
  <dgm:bg>
    <a:solidFill>
      <a:srgbClr val="002060"/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EA40F193-6B42-47D1-A228-B271A6C41954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Go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Go off – Explode / To make sudden loud noise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Go by – To work accordingly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Go down – to sink/ to be accepted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Go for – Choose something / gain something/ attempt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Go away – leave/ </a:t>
          </a: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disappear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Go on – to continue something 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Go over – check something / be received in a specified way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Go through – to complete something successfully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Go back on – fail to keep a promise</a:t>
          </a:r>
          <a:endParaRPr lang="en-US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Go back – to return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Go up- Increase in price, level, amount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Go with – Choose or select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Go ahead – To start or continue something</a:t>
          </a:r>
        </a:p>
        <a:p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6AD52086-3CEE-489E-9D67-C939425F174B}" type="parTrans" cxnId="{5C5C8A07-3F4F-415F-B9E5-5FF8009657DB}">
      <dgm:prSet/>
      <dgm:spPr/>
      <dgm:t>
        <a:bodyPr/>
        <a:lstStyle/>
        <a:p>
          <a:endParaRPr lang="en-IN"/>
        </a:p>
      </dgm:t>
    </dgm:pt>
    <dgm:pt modelId="{810751D0-6D57-40F7-A8B9-AAC96B8A97BA}" type="sibTrans" cxnId="{5C5C8A07-3F4F-415F-B9E5-5FF8009657DB}">
      <dgm:prSet/>
      <dgm:spPr/>
      <dgm:t>
        <a:bodyPr/>
        <a:lstStyle/>
        <a:p>
          <a:endParaRPr lang="en-IN"/>
        </a:p>
      </dgm:t>
    </dgm:pt>
    <dgm:pt modelId="{9C60C7E8-75B6-4841-ABCF-A9A87165EF4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A8FCCF37-5A75-483B-A988-D7FA8A0D8270}" type="sibTrans" cxnId="{59372425-C08F-4692-BD67-425650BAA2CD}">
      <dgm:prSet/>
      <dgm:spPr/>
      <dgm:t>
        <a:bodyPr/>
        <a:lstStyle/>
        <a:p>
          <a:endParaRPr lang="en-IN"/>
        </a:p>
      </dgm:t>
    </dgm:pt>
    <dgm:pt modelId="{0079CAC2-79B8-493B-8EFB-378196415ADD}" type="parTrans" cxnId="{59372425-C08F-4692-BD67-425650BAA2CD}">
      <dgm:prSet/>
      <dgm:spPr/>
      <dgm:t>
        <a:bodyPr/>
        <a:lstStyle/>
        <a:p>
          <a:endParaRPr lang="en-IN"/>
        </a:p>
      </dgm:t>
    </dgm:pt>
    <dgm:pt modelId="{8FDF1DB3-7811-4C9B-BC42-A5189FFD847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BA443E9A-6984-4FFE-B897-B2CCC0210240}" type="sibTrans" cxnId="{5C6CA4F1-4612-43F5-B186-BB85032190BB}">
      <dgm:prSet/>
      <dgm:spPr/>
      <dgm:t>
        <a:bodyPr/>
        <a:lstStyle/>
        <a:p>
          <a:endParaRPr lang="en-IN"/>
        </a:p>
      </dgm:t>
    </dgm:pt>
    <dgm:pt modelId="{1601895E-D8DE-44CB-8D8D-082B5D6FEEA2}" type="parTrans" cxnId="{5C6CA4F1-4612-43F5-B186-BB85032190BB}">
      <dgm:prSet/>
      <dgm:spPr/>
      <dgm:t>
        <a:bodyPr/>
        <a:lstStyle/>
        <a:p>
          <a:endParaRPr lang="en-IN"/>
        </a:p>
      </dgm:t>
    </dgm:pt>
    <dgm:pt modelId="{99C4825F-F692-43F4-8689-5CDF39F5991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314CE8D3-CB41-456E-993C-91731832DA47}" type="sibTrans" cxnId="{49344240-47C6-4049-A58F-F4B08BC5527B}">
      <dgm:prSet/>
      <dgm:spPr/>
      <dgm:t>
        <a:bodyPr/>
        <a:lstStyle/>
        <a:p>
          <a:endParaRPr lang="en-IN"/>
        </a:p>
      </dgm:t>
    </dgm:pt>
    <dgm:pt modelId="{F8D1AB9D-F401-4DAB-86E7-E6CC6C9BB093}" type="parTrans" cxnId="{49344240-47C6-4049-A58F-F4B08BC5527B}">
      <dgm:prSet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  <dgm:pt modelId="{49E6B73B-D0ED-4939-BE53-85507E85AA9C}" type="pres">
      <dgm:prSet presAssocID="{EA40F193-6B42-47D1-A228-B271A6C41954}" presName="text" presStyleLbl="node1" presStyleIdx="0" presStyleCnt="1" custScaleX="570894" custScaleY="100196" custLinFactNeighborX="-1528" custLinFactNeighborY="-9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32266605-F532-43D6-B6BE-D7A0C103F42F}" type="presOf" srcId="{99C4825F-F692-43F4-8689-5CDF39F59919}" destId="{49E6B73B-D0ED-4939-BE53-85507E85AA9C}" srcOrd="0" destOrd="3" presId="urn:diagrams.loki3.com/VaryingWidthList"/>
    <dgm:cxn modelId="{5C5C8A07-3F4F-415F-B9E5-5FF8009657DB}" srcId="{DDBC11BC-B373-40B0-930C-6C3257D77E60}" destId="{EA40F193-6B42-47D1-A228-B271A6C41954}" srcOrd="0" destOrd="0" parTransId="{6AD52086-3CEE-489E-9D67-C939425F174B}" sibTransId="{810751D0-6D57-40F7-A8B9-AAC96B8A97BA}"/>
    <dgm:cxn modelId="{BEB07F1E-6769-4E26-90FE-5CE08AA1E2DB}" type="presOf" srcId="{9C60C7E8-75B6-4841-ABCF-A9A87165EF47}" destId="{49E6B73B-D0ED-4939-BE53-85507E85AA9C}" srcOrd="0" destOrd="1" presId="urn:diagrams.loki3.com/VaryingWidthList"/>
    <dgm:cxn modelId="{59372425-C08F-4692-BD67-425650BAA2CD}" srcId="{EA40F193-6B42-47D1-A228-B271A6C41954}" destId="{9C60C7E8-75B6-4841-ABCF-A9A87165EF47}" srcOrd="0" destOrd="0" parTransId="{0079CAC2-79B8-493B-8EFB-378196415ADD}" sibTransId="{A8FCCF37-5A75-483B-A988-D7FA8A0D8270}"/>
    <dgm:cxn modelId="{49344240-47C6-4049-A58F-F4B08BC5527B}" srcId="{EA40F193-6B42-47D1-A228-B271A6C41954}" destId="{99C4825F-F692-43F4-8689-5CDF39F59919}" srcOrd="2" destOrd="0" parTransId="{F8D1AB9D-F401-4DAB-86E7-E6CC6C9BB093}" sibTransId="{314CE8D3-CB41-456E-993C-91731832DA47}"/>
    <dgm:cxn modelId="{3102C49F-D6DA-467B-9C22-4B60217F7FD7}" type="presOf" srcId="{DDBC11BC-B373-40B0-930C-6C3257D77E60}" destId="{BC8261F4-ADA4-4298-879F-D4B640D612FE}" srcOrd="0" destOrd="0" presId="urn:diagrams.loki3.com/VaryingWidthList"/>
    <dgm:cxn modelId="{AF1C4FAB-C919-4271-B995-A6C5815681B6}" type="presOf" srcId="{EA40F193-6B42-47D1-A228-B271A6C41954}" destId="{49E6B73B-D0ED-4939-BE53-85507E85AA9C}" srcOrd="0" destOrd="0" presId="urn:diagrams.loki3.com/VaryingWidthList"/>
    <dgm:cxn modelId="{FA6C46DA-1CF8-420F-A211-8F13CDFAFC99}" type="presOf" srcId="{8FDF1DB3-7811-4C9B-BC42-A5189FFD8475}" destId="{49E6B73B-D0ED-4939-BE53-85507E85AA9C}" srcOrd="0" destOrd="2" presId="urn:diagrams.loki3.com/VaryingWidthList"/>
    <dgm:cxn modelId="{5C6CA4F1-4612-43F5-B186-BB85032190BB}" srcId="{EA40F193-6B42-47D1-A228-B271A6C41954}" destId="{8FDF1DB3-7811-4C9B-BC42-A5189FFD8475}" srcOrd="1" destOrd="0" parTransId="{1601895E-D8DE-44CB-8D8D-082B5D6FEEA2}" sibTransId="{BA443E9A-6984-4FFE-B897-B2CCC0210240}"/>
    <dgm:cxn modelId="{C301CED0-909E-4F53-B368-E0890DA9ADC3}" type="presParOf" srcId="{BC8261F4-ADA4-4298-879F-D4B640D612FE}" destId="{49E6B73B-D0ED-4939-BE53-85507E85AA9C}" srcOrd="0" destOrd="0" presId="urn:diagrams.loki3.com/VaryingWidthList"/>
  </dgm:cxnLst>
  <dgm:bg>
    <a:solidFill>
      <a:schemeClr val="accent6">
        <a:lumMod val="75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3d2" qsCatId="3D" csTypeId="urn:microsoft.com/office/officeart/2005/8/colors/colorful2" csCatId="colorful" phldr="1"/>
      <dgm:spPr/>
    </dgm:pt>
    <dgm:pt modelId="{EF97852C-64EE-46F6-A654-22F3325E745C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3000" b="1" u="sng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Look: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Look into – To investigate 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Look up for – Search something in dictionary or document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Look in on – to visit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Look after – to take care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Look forward to – Wait for something with eagerness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Look to – To expect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Look on/upon – to watch something without taking an action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Look down on/ upon – To behave with someone as inferior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 Look out – Watch out / beware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Look back on – to think of 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Look up to – To admire someone</a:t>
          </a:r>
        </a:p>
        <a:p>
          <a:r>
            <a:rPr lang="en-US" sz="1800" b="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 Look up – to improve</a:t>
          </a:r>
        </a:p>
        <a:p>
          <a:endParaRPr lang="en-US" sz="3000" b="1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30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80E2D939-273E-4A51-9D5B-E5160C1B5C35}" type="parTrans" cxnId="{45B6E353-64D8-46C1-9D5F-BE65811C0058}">
      <dgm:prSet/>
      <dgm:spPr/>
      <dgm:t>
        <a:bodyPr/>
        <a:lstStyle/>
        <a:p>
          <a:endParaRPr lang="en-IN"/>
        </a:p>
      </dgm:t>
    </dgm:pt>
    <dgm:pt modelId="{33569BA8-7384-4D78-81EE-8EAF70CF7815}" type="sibTrans" cxnId="{45B6E353-64D8-46C1-9D5F-BE65811C0058}">
      <dgm:prSet/>
      <dgm:spPr/>
      <dgm:t>
        <a:bodyPr/>
        <a:lstStyle/>
        <a:p>
          <a:endParaRPr lang="en-IN"/>
        </a:p>
      </dgm:t>
    </dgm:pt>
    <dgm:pt modelId="{628BFC01-03AC-4CCE-BF25-C1430BFE50F8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IN" sz="23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CF60A2B-4E31-49BC-9725-284EC33B54CE}" type="parTrans" cxnId="{1E87340C-A53C-435A-A0B8-E5E27AEA907C}">
      <dgm:prSet/>
      <dgm:spPr/>
      <dgm:t>
        <a:bodyPr/>
        <a:lstStyle/>
        <a:p>
          <a:endParaRPr lang="en-IN"/>
        </a:p>
      </dgm:t>
    </dgm:pt>
    <dgm:pt modelId="{E64BC6A7-6AF1-44C9-BE35-44B87CE02608}" type="sibTrans" cxnId="{1E87340C-A53C-435A-A0B8-E5E27AEA907C}">
      <dgm:prSet/>
      <dgm:spPr/>
      <dgm:t>
        <a:bodyPr/>
        <a:lstStyle/>
        <a:p>
          <a:endParaRPr lang="en-IN"/>
        </a:p>
      </dgm:t>
    </dgm:pt>
    <dgm:pt modelId="{61C885AF-84A9-43EB-B61E-3A33538765D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IN" sz="23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AB5BED3-244A-4C02-AB46-1B1671470CC6}" type="parTrans" cxnId="{4460BA54-1900-4A93-BF0D-CEBE883775A1}">
      <dgm:prSet/>
      <dgm:spPr/>
      <dgm:t>
        <a:bodyPr/>
        <a:lstStyle/>
        <a:p>
          <a:endParaRPr lang="en-IN"/>
        </a:p>
      </dgm:t>
    </dgm:pt>
    <dgm:pt modelId="{C4D5B374-2BE2-41E4-A1CD-9DC9961A5BAE}" type="sibTrans" cxnId="{4460BA54-1900-4A93-BF0D-CEBE883775A1}">
      <dgm:prSet/>
      <dgm:spPr/>
      <dgm:t>
        <a:bodyPr/>
        <a:lstStyle/>
        <a:p>
          <a:endParaRPr lang="en-IN"/>
        </a:p>
      </dgm:t>
    </dgm:pt>
    <dgm:pt modelId="{A2E4DF11-39E9-49BD-B4EB-DD9D96A6E1D2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IN" sz="23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F23BC83-652C-43CF-8ECC-976884A66EC3}" type="parTrans" cxnId="{E16BD81C-8974-411E-9734-FC5AF2FE3B8C}">
      <dgm:prSet/>
      <dgm:spPr/>
      <dgm:t>
        <a:bodyPr/>
        <a:lstStyle/>
        <a:p>
          <a:endParaRPr lang="en-IN"/>
        </a:p>
      </dgm:t>
    </dgm:pt>
    <dgm:pt modelId="{889EADBA-ACC1-4036-9FCA-109DDCD95D3D}" type="sibTrans" cxnId="{E16BD81C-8974-411E-9734-FC5AF2FE3B8C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AE620CB8-51D7-41F4-B470-0D58353EABF0}" type="pres">
      <dgm:prSet presAssocID="{EF97852C-64EE-46F6-A654-22F3325E745C}" presName="text" presStyleLbl="node1" presStyleIdx="0" presStyleCnt="1" custScaleX="570894" custScaleY="100196" custLinFactNeighborY="-38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1E87340C-A53C-435A-A0B8-E5E27AEA907C}" srcId="{EF97852C-64EE-46F6-A654-22F3325E745C}" destId="{628BFC01-03AC-4CCE-BF25-C1430BFE50F8}" srcOrd="0" destOrd="0" parTransId="{7CF60A2B-4E31-49BC-9725-284EC33B54CE}" sibTransId="{E64BC6A7-6AF1-44C9-BE35-44B87CE02608}"/>
    <dgm:cxn modelId="{CDC1D519-BB31-4C53-9E64-7241C068A545}" type="presOf" srcId="{61C885AF-84A9-43EB-B61E-3A33538765D7}" destId="{AE620CB8-51D7-41F4-B470-0D58353EABF0}" srcOrd="0" destOrd="2" presId="urn:diagrams.loki3.com/VaryingWidthList"/>
    <dgm:cxn modelId="{E16BD81C-8974-411E-9734-FC5AF2FE3B8C}" srcId="{EF97852C-64EE-46F6-A654-22F3325E745C}" destId="{A2E4DF11-39E9-49BD-B4EB-DD9D96A6E1D2}" srcOrd="2" destOrd="0" parTransId="{1F23BC83-652C-43CF-8ECC-976884A66EC3}" sibTransId="{889EADBA-ACC1-4036-9FCA-109DDCD95D3D}"/>
    <dgm:cxn modelId="{121CA75F-F474-4BDD-BEBA-EAFC07095B6E}" type="presOf" srcId="{A2E4DF11-39E9-49BD-B4EB-DD9D96A6E1D2}" destId="{AE620CB8-51D7-41F4-B470-0D58353EABF0}" srcOrd="0" destOrd="3" presId="urn:diagrams.loki3.com/VaryingWidthList"/>
    <dgm:cxn modelId="{45B6E353-64D8-46C1-9D5F-BE65811C0058}" srcId="{C022040C-425B-4322-A53D-5A051E05A7E3}" destId="{EF97852C-64EE-46F6-A654-22F3325E745C}" srcOrd="0" destOrd="0" parTransId="{80E2D939-273E-4A51-9D5B-E5160C1B5C35}" sibTransId="{33569BA8-7384-4D78-81EE-8EAF70CF7815}"/>
    <dgm:cxn modelId="{4460BA54-1900-4A93-BF0D-CEBE883775A1}" srcId="{EF97852C-64EE-46F6-A654-22F3325E745C}" destId="{61C885AF-84A9-43EB-B61E-3A33538765D7}" srcOrd="1" destOrd="0" parTransId="{7AB5BED3-244A-4C02-AB46-1B1671470CC6}" sibTransId="{C4D5B374-2BE2-41E4-A1CD-9DC9961A5BAE}"/>
    <dgm:cxn modelId="{711DD259-3F26-42EA-B823-AAC7CED1AEA3}" type="presOf" srcId="{EF97852C-64EE-46F6-A654-22F3325E745C}" destId="{AE620CB8-51D7-41F4-B470-0D58353EABF0}" srcOrd="0" destOrd="0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6291F4FD-91FC-4A82-864A-8CB6A500143F}" type="presOf" srcId="{628BFC01-03AC-4CCE-BF25-C1430BFE50F8}" destId="{AE620CB8-51D7-41F4-B470-0D58353EABF0}" srcOrd="0" destOrd="1" presId="urn:diagrams.loki3.com/VaryingWidthList"/>
    <dgm:cxn modelId="{CF0DE6CC-F67B-45AA-B0E4-99567A5B7186}" type="presParOf" srcId="{20988CB7-9F8C-4241-8C7E-50C49CE1CF71}" destId="{AE620CB8-51D7-41F4-B470-0D58353EABF0}" srcOrd="0" destOrd="0" presId="urn:diagrams.loki3.com/VaryingWidthList"/>
  </dgm:cxnLst>
  <dgm:bg>
    <a:solidFill>
      <a:srgbClr val="002060"/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EA40F193-6B42-47D1-A228-B271A6C4195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Make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Make up – to compensate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Make of – To understand/ to be constructed of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Make for – To make something possible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Make over - convert / renovate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Make the most of – to use at the greatest level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Make off – to run away with</a:t>
          </a:r>
        </a:p>
        <a:p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Make out – to understand</a:t>
          </a:r>
        </a:p>
        <a:p>
          <a:r>
            <a:rPr lang="en-US" sz="2400" b="1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Run</a:t>
          </a:r>
          <a:r>
            <a:rPr lang="en-US" sz="2400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Run over – To crush someone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Run into – transform into/ to meet by chance/ to face</a:t>
          </a:r>
          <a:endParaRPr lang="en-US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Run down – in bad condition/ very tired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Run off – To run away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Run out of – To be exhausted/ To use anything completely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Run through – use something recklessly</a:t>
          </a:r>
        </a:p>
        <a:p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6AD52086-3CEE-489E-9D67-C939425F174B}" type="parTrans" cxnId="{5C5C8A07-3F4F-415F-B9E5-5FF8009657DB}">
      <dgm:prSet/>
      <dgm:spPr/>
      <dgm:t>
        <a:bodyPr/>
        <a:lstStyle/>
        <a:p>
          <a:endParaRPr lang="en-IN"/>
        </a:p>
      </dgm:t>
    </dgm:pt>
    <dgm:pt modelId="{810751D0-6D57-40F7-A8B9-AAC96B8A97BA}" type="sibTrans" cxnId="{5C5C8A07-3F4F-415F-B9E5-5FF8009657DB}">
      <dgm:prSet/>
      <dgm:spPr/>
      <dgm:t>
        <a:bodyPr/>
        <a:lstStyle/>
        <a:p>
          <a:endParaRPr lang="en-IN"/>
        </a:p>
      </dgm:t>
    </dgm:pt>
    <dgm:pt modelId="{9C60C7E8-75B6-4841-ABCF-A9A87165EF4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A8FCCF37-5A75-483B-A988-D7FA8A0D8270}" type="sibTrans" cxnId="{59372425-C08F-4692-BD67-425650BAA2CD}">
      <dgm:prSet/>
      <dgm:spPr/>
      <dgm:t>
        <a:bodyPr/>
        <a:lstStyle/>
        <a:p>
          <a:endParaRPr lang="en-IN"/>
        </a:p>
      </dgm:t>
    </dgm:pt>
    <dgm:pt modelId="{0079CAC2-79B8-493B-8EFB-378196415ADD}" type="parTrans" cxnId="{59372425-C08F-4692-BD67-425650BAA2CD}">
      <dgm:prSet/>
      <dgm:spPr/>
      <dgm:t>
        <a:bodyPr/>
        <a:lstStyle/>
        <a:p>
          <a:endParaRPr lang="en-IN"/>
        </a:p>
      </dgm:t>
    </dgm:pt>
    <dgm:pt modelId="{8FDF1DB3-7811-4C9B-BC42-A5189FFD847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BA443E9A-6984-4FFE-B897-B2CCC0210240}" type="sibTrans" cxnId="{5C6CA4F1-4612-43F5-B186-BB85032190BB}">
      <dgm:prSet/>
      <dgm:spPr/>
      <dgm:t>
        <a:bodyPr/>
        <a:lstStyle/>
        <a:p>
          <a:endParaRPr lang="en-IN"/>
        </a:p>
      </dgm:t>
    </dgm:pt>
    <dgm:pt modelId="{1601895E-D8DE-44CB-8D8D-082B5D6FEEA2}" type="parTrans" cxnId="{5C6CA4F1-4612-43F5-B186-BB85032190BB}">
      <dgm:prSet/>
      <dgm:spPr/>
      <dgm:t>
        <a:bodyPr/>
        <a:lstStyle/>
        <a:p>
          <a:endParaRPr lang="en-IN"/>
        </a:p>
      </dgm:t>
    </dgm:pt>
    <dgm:pt modelId="{99C4825F-F692-43F4-8689-5CDF39F5991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314CE8D3-CB41-456E-993C-91731832DA47}" type="sibTrans" cxnId="{49344240-47C6-4049-A58F-F4B08BC5527B}">
      <dgm:prSet/>
      <dgm:spPr/>
      <dgm:t>
        <a:bodyPr/>
        <a:lstStyle/>
        <a:p>
          <a:endParaRPr lang="en-IN"/>
        </a:p>
      </dgm:t>
    </dgm:pt>
    <dgm:pt modelId="{F8D1AB9D-F401-4DAB-86E7-E6CC6C9BB093}" type="parTrans" cxnId="{49344240-47C6-4049-A58F-F4B08BC5527B}">
      <dgm:prSet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  <dgm:pt modelId="{49E6B73B-D0ED-4939-BE53-85507E85AA9C}" type="pres">
      <dgm:prSet presAssocID="{EA40F193-6B42-47D1-A228-B271A6C41954}" presName="text" presStyleLbl="node1" presStyleIdx="0" presStyleCnt="1" custScaleX="570894" custScaleY="100196" custLinFactNeighborX="17888" custLinFactNeighborY="120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32266605-F532-43D6-B6BE-D7A0C103F42F}" type="presOf" srcId="{99C4825F-F692-43F4-8689-5CDF39F59919}" destId="{49E6B73B-D0ED-4939-BE53-85507E85AA9C}" srcOrd="0" destOrd="3" presId="urn:diagrams.loki3.com/VaryingWidthList"/>
    <dgm:cxn modelId="{5C5C8A07-3F4F-415F-B9E5-5FF8009657DB}" srcId="{DDBC11BC-B373-40B0-930C-6C3257D77E60}" destId="{EA40F193-6B42-47D1-A228-B271A6C41954}" srcOrd="0" destOrd="0" parTransId="{6AD52086-3CEE-489E-9D67-C939425F174B}" sibTransId="{810751D0-6D57-40F7-A8B9-AAC96B8A97BA}"/>
    <dgm:cxn modelId="{BEB07F1E-6769-4E26-90FE-5CE08AA1E2DB}" type="presOf" srcId="{9C60C7E8-75B6-4841-ABCF-A9A87165EF47}" destId="{49E6B73B-D0ED-4939-BE53-85507E85AA9C}" srcOrd="0" destOrd="1" presId="urn:diagrams.loki3.com/VaryingWidthList"/>
    <dgm:cxn modelId="{59372425-C08F-4692-BD67-425650BAA2CD}" srcId="{EA40F193-6B42-47D1-A228-B271A6C41954}" destId="{9C60C7E8-75B6-4841-ABCF-A9A87165EF47}" srcOrd="0" destOrd="0" parTransId="{0079CAC2-79B8-493B-8EFB-378196415ADD}" sibTransId="{A8FCCF37-5A75-483B-A988-D7FA8A0D8270}"/>
    <dgm:cxn modelId="{49344240-47C6-4049-A58F-F4B08BC5527B}" srcId="{EA40F193-6B42-47D1-A228-B271A6C41954}" destId="{99C4825F-F692-43F4-8689-5CDF39F59919}" srcOrd="2" destOrd="0" parTransId="{F8D1AB9D-F401-4DAB-86E7-E6CC6C9BB093}" sibTransId="{314CE8D3-CB41-456E-993C-91731832DA47}"/>
    <dgm:cxn modelId="{3102C49F-D6DA-467B-9C22-4B60217F7FD7}" type="presOf" srcId="{DDBC11BC-B373-40B0-930C-6C3257D77E60}" destId="{BC8261F4-ADA4-4298-879F-D4B640D612FE}" srcOrd="0" destOrd="0" presId="urn:diagrams.loki3.com/VaryingWidthList"/>
    <dgm:cxn modelId="{AF1C4FAB-C919-4271-B995-A6C5815681B6}" type="presOf" srcId="{EA40F193-6B42-47D1-A228-B271A6C41954}" destId="{49E6B73B-D0ED-4939-BE53-85507E85AA9C}" srcOrd="0" destOrd="0" presId="urn:diagrams.loki3.com/VaryingWidthList"/>
    <dgm:cxn modelId="{FA6C46DA-1CF8-420F-A211-8F13CDFAFC99}" type="presOf" srcId="{8FDF1DB3-7811-4C9B-BC42-A5189FFD8475}" destId="{49E6B73B-D0ED-4939-BE53-85507E85AA9C}" srcOrd="0" destOrd="2" presId="urn:diagrams.loki3.com/VaryingWidthList"/>
    <dgm:cxn modelId="{5C6CA4F1-4612-43F5-B186-BB85032190BB}" srcId="{EA40F193-6B42-47D1-A228-B271A6C41954}" destId="{8FDF1DB3-7811-4C9B-BC42-A5189FFD8475}" srcOrd="1" destOrd="0" parTransId="{1601895E-D8DE-44CB-8D8D-082B5D6FEEA2}" sibTransId="{BA443E9A-6984-4FFE-B897-B2CCC0210240}"/>
    <dgm:cxn modelId="{C301CED0-909E-4F53-B368-E0890DA9ADC3}" type="presParOf" srcId="{BC8261F4-ADA4-4298-879F-D4B640D612FE}" destId="{49E6B73B-D0ED-4939-BE53-85507E85AA9C}" srcOrd="0" destOrd="0" presId="urn:diagrams.loki3.com/VaryingWidthList"/>
  </dgm:cxnLst>
  <dgm:bg>
    <a:solidFill>
      <a:schemeClr val="accent2">
        <a:lumMod val="60000"/>
        <a:lumOff val="40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1A775-35F8-47B5-B01B-6CB4AFAD67A4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0FC6E265-2EE6-49DB-9CE7-DA4D5B9DBD47}">
      <dgm:prSet phldrT="[Text]"/>
      <dgm:spPr/>
      <dgm:t>
        <a:bodyPr/>
        <a:lstStyle/>
        <a:p>
          <a:r>
            <a:rPr lang="en-US" b="1" dirty="0"/>
            <a:t>ON</a:t>
          </a:r>
          <a:endParaRPr lang="en-IN" b="1" dirty="0"/>
        </a:p>
      </dgm:t>
    </dgm:pt>
    <dgm:pt modelId="{81C95951-6D19-4B11-8F68-E008E8CD9DDE}" type="parTrans" cxnId="{3901ABD0-FCA4-43FD-AFD4-238597905E3E}">
      <dgm:prSet/>
      <dgm:spPr/>
      <dgm:t>
        <a:bodyPr/>
        <a:lstStyle/>
        <a:p>
          <a:endParaRPr lang="en-IN"/>
        </a:p>
      </dgm:t>
    </dgm:pt>
    <dgm:pt modelId="{62E900C7-0141-4040-A74A-559B67E73324}" type="sibTrans" cxnId="{3901ABD0-FCA4-43FD-AFD4-238597905E3E}">
      <dgm:prSet/>
      <dgm:spPr/>
      <dgm:t>
        <a:bodyPr/>
        <a:lstStyle/>
        <a:p>
          <a:endParaRPr lang="en-IN"/>
        </a:p>
      </dgm:t>
    </dgm:pt>
    <dgm:pt modelId="{B1B56979-F41E-4983-B8CC-F5536FF1E90B}">
      <dgm:prSet phldrT="[Text]"/>
      <dgm:spPr/>
      <dgm:t>
        <a:bodyPr/>
        <a:lstStyle/>
        <a:p>
          <a:r>
            <a:rPr lang="en-US" b="1" dirty="0"/>
            <a:t>Support</a:t>
          </a:r>
          <a:endParaRPr lang="en-IN" b="1" dirty="0"/>
        </a:p>
      </dgm:t>
    </dgm:pt>
    <dgm:pt modelId="{C3753A0A-8A41-417E-A15F-911F1E83C5B6}" type="parTrans" cxnId="{87E6043E-8410-4152-9A41-ABE6DE25DCDE}">
      <dgm:prSet/>
      <dgm:spPr/>
      <dgm:t>
        <a:bodyPr/>
        <a:lstStyle/>
        <a:p>
          <a:endParaRPr lang="en-IN"/>
        </a:p>
      </dgm:t>
    </dgm:pt>
    <dgm:pt modelId="{A73866C4-AAA2-4A23-A239-4B41C4648C8B}" type="sibTrans" cxnId="{87E6043E-8410-4152-9A41-ABE6DE25DCDE}">
      <dgm:prSet/>
      <dgm:spPr/>
      <dgm:t>
        <a:bodyPr/>
        <a:lstStyle/>
        <a:p>
          <a:endParaRPr lang="en-IN"/>
        </a:p>
      </dgm:t>
    </dgm:pt>
    <dgm:pt modelId="{E44B7B82-0700-48A8-8540-F6DB454CFB4B}">
      <dgm:prSet phldrT="[Text]"/>
      <dgm:spPr/>
      <dgm:t>
        <a:bodyPr/>
        <a:lstStyle/>
        <a:p>
          <a:r>
            <a:rPr lang="en-US" b="1" dirty="0"/>
            <a:t>Continue</a:t>
          </a:r>
          <a:endParaRPr lang="en-IN" b="1" dirty="0"/>
        </a:p>
      </dgm:t>
    </dgm:pt>
    <dgm:pt modelId="{01B6C76B-7CB8-4287-821F-95766384A709}" type="parTrans" cxnId="{595440D7-C962-4188-B603-A46631800130}">
      <dgm:prSet/>
      <dgm:spPr/>
      <dgm:t>
        <a:bodyPr/>
        <a:lstStyle/>
        <a:p>
          <a:endParaRPr lang="en-IN"/>
        </a:p>
      </dgm:t>
    </dgm:pt>
    <dgm:pt modelId="{597CED95-2E84-48C5-B61B-5D8983BCC5B8}" type="sibTrans" cxnId="{595440D7-C962-4188-B603-A46631800130}">
      <dgm:prSet/>
      <dgm:spPr/>
      <dgm:t>
        <a:bodyPr/>
        <a:lstStyle/>
        <a:p>
          <a:endParaRPr lang="en-IN"/>
        </a:p>
      </dgm:t>
    </dgm:pt>
    <dgm:pt modelId="{80E23BD1-DD67-4298-98D2-0F6C7AD069F3}">
      <dgm:prSet phldrT="[Text]"/>
      <dgm:spPr/>
      <dgm:t>
        <a:bodyPr/>
        <a:lstStyle/>
        <a:p>
          <a:r>
            <a:rPr lang="en-US" b="1" dirty="0"/>
            <a:t>Start</a:t>
          </a:r>
          <a:endParaRPr lang="en-IN" b="1" dirty="0"/>
        </a:p>
      </dgm:t>
    </dgm:pt>
    <dgm:pt modelId="{5AC19C1E-FDF1-4386-8C63-4450ED83B99A}" type="parTrans" cxnId="{F7F2D09F-B332-4FC8-B249-3E2890549B78}">
      <dgm:prSet/>
      <dgm:spPr/>
      <dgm:t>
        <a:bodyPr/>
        <a:lstStyle/>
        <a:p>
          <a:endParaRPr lang="en-IN"/>
        </a:p>
      </dgm:t>
    </dgm:pt>
    <dgm:pt modelId="{805FD0E7-0354-40A9-A40B-C98BA4EB71BB}" type="sibTrans" cxnId="{F7F2D09F-B332-4FC8-B249-3E2890549B78}">
      <dgm:prSet/>
      <dgm:spPr/>
      <dgm:t>
        <a:bodyPr/>
        <a:lstStyle/>
        <a:p>
          <a:endParaRPr lang="en-IN"/>
        </a:p>
      </dgm:t>
    </dgm:pt>
    <dgm:pt modelId="{63EE1105-AF78-46F7-80D3-24705CE9639E}">
      <dgm:prSet phldrT="[Text]"/>
      <dgm:spPr/>
      <dgm:t>
        <a:bodyPr/>
        <a:lstStyle/>
        <a:p>
          <a:endParaRPr lang="en-IN" dirty="0"/>
        </a:p>
      </dgm:t>
    </dgm:pt>
    <dgm:pt modelId="{4E364DAE-C672-4D5A-8E9C-120C52A622B6}" type="parTrans" cxnId="{D10C6512-D6ED-4FA7-8288-B94A114DA826}">
      <dgm:prSet/>
      <dgm:spPr/>
      <dgm:t>
        <a:bodyPr/>
        <a:lstStyle/>
        <a:p>
          <a:endParaRPr lang="en-IN"/>
        </a:p>
      </dgm:t>
    </dgm:pt>
    <dgm:pt modelId="{B57FAEB7-E0D8-46E6-B877-F681CEE57947}" type="sibTrans" cxnId="{D10C6512-D6ED-4FA7-8288-B94A114DA826}">
      <dgm:prSet/>
      <dgm:spPr/>
      <dgm:t>
        <a:bodyPr/>
        <a:lstStyle/>
        <a:p>
          <a:endParaRPr lang="en-IN"/>
        </a:p>
      </dgm:t>
    </dgm:pt>
    <dgm:pt modelId="{9ABD28B7-E5A8-485C-AD22-963616441AFA}" type="pres">
      <dgm:prSet presAssocID="{1071A775-35F8-47B5-B01B-6CB4AFAD67A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4DF4FC-A1BA-4B80-B880-DF52C85B773D}" type="pres">
      <dgm:prSet presAssocID="{0FC6E265-2EE6-49DB-9CE7-DA4D5B9DBD47}" presName="centerShape" presStyleLbl="node0" presStyleIdx="0" presStyleCnt="1"/>
      <dgm:spPr/>
    </dgm:pt>
    <dgm:pt modelId="{74B737A8-5525-4C04-BC07-CE50C8E8F05B}" type="pres">
      <dgm:prSet presAssocID="{C3753A0A-8A41-417E-A15F-911F1E83C5B6}" presName="Name9" presStyleLbl="parChTrans1D2" presStyleIdx="0" presStyleCnt="3"/>
      <dgm:spPr/>
    </dgm:pt>
    <dgm:pt modelId="{2FB40E6B-8984-44C9-BAF6-BAF809C9BD55}" type="pres">
      <dgm:prSet presAssocID="{C3753A0A-8A41-417E-A15F-911F1E83C5B6}" presName="connTx" presStyleLbl="parChTrans1D2" presStyleIdx="0" presStyleCnt="3"/>
      <dgm:spPr/>
    </dgm:pt>
    <dgm:pt modelId="{5CED75C4-7545-4232-B91C-7B4F8EDC9CF9}" type="pres">
      <dgm:prSet presAssocID="{B1B56979-F41E-4983-B8CC-F5536FF1E90B}" presName="node" presStyleLbl="node1" presStyleIdx="0" presStyleCnt="3">
        <dgm:presLayoutVars>
          <dgm:bulletEnabled val="1"/>
        </dgm:presLayoutVars>
      </dgm:prSet>
      <dgm:spPr/>
    </dgm:pt>
    <dgm:pt modelId="{065F9D44-D60F-4071-B55B-03AE1AD7DE84}" type="pres">
      <dgm:prSet presAssocID="{01B6C76B-7CB8-4287-821F-95766384A709}" presName="Name9" presStyleLbl="parChTrans1D2" presStyleIdx="1" presStyleCnt="3"/>
      <dgm:spPr/>
    </dgm:pt>
    <dgm:pt modelId="{E9832700-3660-4768-8C88-24E1726F9AB9}" type="pres">
      <dgm:prSet presAssocID="{01B6C76B-7CB8-4287-821F-95766384A709}" presName="connTx" presStyleLbl="parChTrans1D2" presStyleIdx="1" presStyleCnt="3"/>
      <dgm:spPr/>
    </dgm:pt>
    <dgm:pt modelId="{7A971401-3E54-461C-9B1B-B9B23B61E54D}" type="pres">
      <dgm:prSet presAssocID="{E44B7B82-0700-48A8-8540-F6DB454CFB4B}" presName="node" presStyleLbl="node1" presStyleIdx="1" presStyleCnt="3">
        <dgm:presLayoutVars>
          <dgm:bulletEnabled val="1"/>
        </dgm:presLayoutVars>
      </dgm:prSet>
      <dgm:spPr/>
    </dgm:pt>
    <dgm:pt modelId="{11417629-5D11-437F-9DD9-902E2FF9C67C}" type="pres">
      <dgm:prSet presAssocID="{5AC19C1E-FDF1-4386-8C63-4450ED83B99A}" presName="Name9" presStyleLbl="parChTrans1D2" presStyleIdx="2" presStyleCnt="3"/>
      <dgm:spPr/>
    </dgm:pt>
    <dgm:pt modelId="{FF152DED-A68A-4FFB-B1BA-523C7A8521F9}" type="pres">
      <dgm:prSet presAssocID="{5AC19C1E-FDF1-4386-8C63-4450ED83B99A}" presName="connTx" presStyleLbl="parChTrans1D2" presStyleIdx="2" presStyleCnt="3"/>
      <dgm:spPr/>
    </dgm:pt>
    <dgm:pt modelId="{AAE46304-09AA-46F8-A375-F4C3FA4AE358}" type="pres">
      <dgm:prSet presAssocID="{80E23BD1-DD67-4298-98D2-0F6C7AD069F3}" presName="node" presStyleLbl="node1" presStyleIdx="2" presStyleCnt="3">
        <dgm:presLayoutVars>
          <dgm:bulletEnabled val="1"/>
        </dgm:presLayoutVars>
      </dgm:prSet>
      <dgm:spPr/>
    </dgm:pt>
  </dgm:ptLst>
  <dgm:cxnLst>
    <dgm:cxn modelId="{825E0802-3676-41A1-85E4-EC49F17A438C}" type="presOf" srcId="{C3753A0A-8A41-417E-A15F-911F1E83C5B6}" destId="{2FB40E6B-8984-44C9-BAF6-BAF809C9BD55}" srcOrd="1" destOrd="0" presId="urn:microsoft.com/office/officeart/2005/8/layout/radial1"/>
    <dgm:cxn modelId="{F0BBC40D-72F8-41D4-9910-612FCC38DD97}" type="presOf" srcId="{E44B7B82-0700-48A8-8540-F6DB454CFB4B}" destId="{7A971401-3E54-461C-9B1B-B9B23B61E54D}" srcOrd="0" destOrd="0" presId="urn:microsoft.com/office/officeart/2005/8/layout/radial1"/>
    <dgm:cxn modelId="{D10C6512-D6ED-4FA7-8288-B94A114DA826}" srcId="{1071A775-35F8-47B5-B01B-6CB4AFAD67A4}" destId="{63EE1105-AF78-46F7-80D3-24705CE9639E}" srcOrd="1" destOrd="0" parTransId="{4E364DAE-C672-4D5A-8E9C-120C52A622B6}" sibTransId="{B57FAEB7-E0D8-46E6-B877-F681CEE57947}"/>
    <dgm:cxn modelId="{6A6C4920-73A2-4991-B1A3-D060E7519042}" type="presOf" srcId="{5AC19C1E-FDF1-4386-8C63-4450ED83B99A}" destId="{FF152DED-A68A-4FFB-B1BA-523C7A8521F9}" srcOrd="1" destOrd="0" presId="urn:microsoft.com/office/officeart/2005/8/layout/radial1"/>
    <dgm:cxn modelId="{BB8F012C-D419-444B-8D0A-0C5944900FB6}" type="presOf" srcId="{80E23BD1-DD67-4298-98D2-0F6C7AD069F3}" destId="{AAE46304-09AA-46F8-A375-F4C3FA4AE358}" srcOrd="0" destOrd="0" presId="urn:microsoft.com/office/officeart/2005/8/layout/radial1"/>
    <dgm:cxn modelId="{87E6043E-8410-4152-9A41-ABE6DE25DCDE}" srcId="{0FC6E265-2EE6-49DB-9CE7-DA4D5B9DBD47}" destId="{B1B56979-F41E-4983-B8CC-F5536FF1E90B}" srcOrd="0" destOrd="0" parTransId="{C3753A0A-8A41-417E-A15F-911F1E83C5B6}" sibTransId="{A73866C4-AAA2-4A23-A239-4B41C4648C8B}"/>
    <dgm:cxn modelId="{627C0971-36DC-4AA3-A9BB-8AC5AE899B64}" type="presOf" srcId="{1071A775-35F8-47B5-B01B-6CB4AFAD67A4}" destId="{9ABD28B7-E5A8-485C-AD22-963616441AFA}" srcOrd="0" destOrd="0" presId="urn:microsoft.com/office/officeart/2005/8/layout/radial1"/>
    <dgm:cxn modelId="{9CC75280-CC31-4D32-B221-BDF552D57E99}" type="presOf" srcId="{01B6C76B-7CB8-4287-821F-95766384A709}" destId="{E9832700-3660-4768-8C88-24E1726F9AB9}" srcOrd="1" destOrd="0" presId="urn:microsoft.com/office/officeart/2005/8/layout/radial1"/>
    <dgm:cxn modelId="{27AD298E-FD06-4AC8-8458-7C526EE8AD33}" type="presOf" srcId="{01B6C76B-7CB8-4287-821F-95766384A709}" destId="{065F9D44-D60F-4071-B55B-03AE1AD7DE84}" srcOrd="0" destOrd="0" presId="urn:microsoft.com/office/officeart/2005/8/layout/radial1"/>
    <dgm:cxn modelId="{F7F2D09F-B332-4FC8-B249-3E2890549B78}" srcId="{0FC6E265-2EE6-49DB-9CE7-DA4D5B9DBD47}" destId="{80E23BD1-DD67-4298-98D2-0F6C7AD069F3}" srcOrd="2" destOrd="0" parTransId="{5AC19C1E-FDF1-4386-8C63-4450ED83B99A}" sibTransId="{805FD0E7-0354-40A9-A40B-C98BA4EB71BB}"/>
    <dgm:cxn modelId="{E3D2A0A7-D6DF-4390-A68A-F41CE174E996}" type="presOf" srcId="{0FC6E265-2EE6-49DB-9CE7-DA4D5B9DBD47}" destId="{764DF4FC-A1BA-4B80-B880-DF52C85B773D}" srcOrd="0" destOrd="0" presId="urn:microsoft.com/office/officeart/2005/8/layout/radial1"/>
    <dgm:cxn modelId="{456978AF-3F8F-4E7E-9DAA-218A6C388628}" type="presOf" srcId="{C3753A0A-8A41-417E-A15F-911F1E83C5B6}" destId="{74B737A8-5525-4C04-BC07-CE50C8E8F05B}" srcOrd="0" destOrd="0" presId="urn:microsoft.com/office/officeart/2005/8/layout/radial1"/>
    <dgm:cxn modelId="{DF102DB5-919A-42D3-AA40-2F1E69BBD461}" type="presOf" srcId="{B1B56979-F41E-4983-B8CC-F5536FF1E90B}" destId="{5CED75C4-7545-4232-B91C-7B4F8EDC9CF9}" srcOrd="0" destOrd="0" presId="urn:microsoft.com/office/officeart/2005/8/layout/radial1"/>
    <dgm:cxn modelId="{3901ABD0-FCA4-43FD-AFD4-238597905E3E}" srcId="{1071A775-35F8-47B5-B01B-6CB4AFAD67A4}" destId="{0FC6E265-2EE6-49DB-9CE7-DA4D5B9DBD47}" srcOrd="0" destOrd="0" parTransId="{81C95951-6D19-4B11-8F68-E008E8CD9DDE}" sibTransId="{62E900C7-0141-4040-A74A-559B67E73324}"/>
    <dgm:cxn modelId="{595440D7-C962-4188-B603-A46631800130}" srcId="{0FC6E265-2EE6-49DB-9CE7-DA4D5B9DBD47}" destId="{E44B7B82-0700-48A8-8540-F6DB454CFB4B}" srcOrd="1" destOrd="0" parTransId="{01B6C76B-7CB8-4287-821F-95766384A709}" sibTransId="{597CED95-2E84-48C5-B61B-5D8983BCC5B8}"/>
    <dgm:cxn modelId="{CCB80FEC-5901-4559-8B24-9E4040EB87F1}" type="presOf" srcId="{5AC19C1E-FDF1-4386-8C63-4450ED83B99A}" destId="{11417629-5D11-437F-9DD9-902E2FF9C67C}" srcOrd="0" destOrd="0" presId="urn:microsoft.com/office/officeart/2005/8/layout/radial1"/>
    <dgm:cxn modelId="{F9FCA91D-2756-4BE7-AB17-798A7A5A8017}" type="presParOf" srcId="{9ABD28B7-E5A8-485C-AD22-963616441AFA}" destId="{764DF4FC-A1BA-4B80-B880-DF52C85B773D}" srcOrd="0" destOrd="0" presId="urn:microsoft.com/office/officeart/2005/8/layout/radial1"/>
    <dgm:cxn modelId="{FBF05D18-D9AD-418F-B662-82A4C37093CE}" type="presParOf" srcId="{9ABD28B7-E5A8-485C-AD22-963616441AFA}" destId="{74B737A8-5525-4C04-BC07-CE50C8E8F05B}" srcOrd="1" destOrd="0" presId="urn:microsoft.com/office/officeart/2005/8/layout/radial1"/>
    <dgm:cxn modelId="{D41CE392-C524-49A4-B4BA-BBADFF997502}" type="presParOf" srcId="{74B737A8-5525-4C04-BC07-CE50C8E8F05B}" destId="{2FB40E6B-8984-44C9-BAF6-BAF809C9BD55}" srcOrd="0" destOrd="0" presId="urn:microsoft.com/office/officeart/2005/8/layout/radial1"/>
    <dgm:cxn modelId="{B180F1EB-52C0-403F-A3CD-22A598CD4497}" type="presParOf" srcId="{9ABD28B7-E5A8-485C-AD22-963616441AFA}" destId="{5CED75C4-7545-4232-B91C-7B4F8EDC9CF9}" srcOrd="2" destOrd="0" presId="urn:microsoft.com/office/officeart/2005/8/layout/radial1"/>
    <dgm:cxn modelId="{50684B64-1BCE-4603-BF3E-4C6B56F34D6D}" type="presParOf" srcId="{9ABD28B7-E5A8-485C-AD22-963616441AFA}" destId="{065F9D44-D60F-4071-B55B-03AE1AD7DE84}" srcOrd="3" destOrd="0" presId="urn:microsoft.com/office/officeart/2005/8/layout/radial1"/>
    <dgm:cxn modelId="{82513A83-9A0B-459C-A166-C41DEC8B8202}" type="presParOf" srcId="{065F9D44-D60F-4071-B55B-03AE1AD7DE84}" destId="{E9832700-3660-4768-8C88-24E1726F9AB9}" srcOrd="0" destOrd="0" presId="urn:microsoft.com/office/officeart/2005/8/layout/radial1"/>
    <dgm:cxn modelId="{3A031519-66D4-4375-8318-62003F6430E6}" type="presParOf" srcId="{9ABD28B7-E5A8-485C-AD22-963616441AFA}" destId="{7A971401-3E54-461C-9B1B-B9B23B61E54D}" srcOrd="4" destOrd="0" presId="urn:microsoft.com/office/officeart/2005/8/layout/radial1"/>
    <dgm:cxn modelId="{F88BCA5B-1FB9-4A1B-B983-11327A30FC38}" type="presParOf" srcId="{9ABD28B7-E5A8-485C-AD22-963616441AFA}" destId="{11417629-5D11-437F-9DD9-902E2FF9C67C}" srcOrd="5" destOrd="0" presId="urn:microsoft.com/office/officeart/2005/8/layout/radial1"/>
    <dgm:cxn modelId="{BA765953-79C4-4D7F-AB72-D413F0B6F6F9}" type="presParOf" srcId="{11417629-5D11-437F-9DD9-902E2FF9C67C}" destId="{FF152DED-A68A-4FFB-B1BA-523C7A8521F9}" srcOrd="0" destOrd="0" presId="urn:microsoft.com/office/officeart/2005/8/layout/radial1"/>
    <dgm:cxn modelId="{8B0F8B8A-B0FE-4D80-BCAF-37498997FF37}" type="presParOf" srcId="{9ABD28B7-E5A8-485C-AD22-963616441AFA}" destId="{AAE46304-09AA-46F8-A375-F4C3FA4AE35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3d2" qsCatId="3D" csTypeId="urn:microsoft.com/office/officeart/2005/8/colors/colorful2" csCatId="colorful" phldr="1"/>
      <dgm:spPr/>
    </dgm:pt>
    <dgm:pt modelId="{EF97852C-64EE-46F6-A654-22F3325E745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Put</a:t>
          </a:r>
          <a:r>
            <a:rPr lang="en-US" sz="30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Put on – To wear clothes or something 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Put out – to extinguish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Put aside – keep something aside for later use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Put up with – Tolerate or endure something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Put together – To construct or create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Put off – postpone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Put down – To criticize / To suppress</a:t>
          </a:r>
        </a:p>
        <a:p>
          <a:r>
            <a:rPr lang="en-US" sz="2400" b="1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Take</a:t>
          </a:r>
          <a:r>
            <a:rPr lang="en-US" sz="3000" b="1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Take on – engage an employee/ to begin to perform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Taken to – To become addicted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Take over – acquire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Take down – To write down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Take up – To begin to pursue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Take off – To leave the ground/ to remove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14. Take after – To be similar to an older member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      15. Taken aback – Surprise someone</a:t>
          </a:r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30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80E2D939-273E-4A51-9D5B-E5160C1B5C35}" type="parTrans" cxnId="{45B6E353-64D8-46C1-9D5F-BE65811C0058}">
      <dgm:prSet/>
      <dgm:spPr/>
      <dgm:t>
        <a:bodyPr/>
        <a:lstStyle/>
        <a:p>
          <a:endParaRPr lang="en-IN"/>
        </a:p>
      </dgm:t>
    </dgm:pt>
    <dgm:pt modelId="{33569BA8-7384-4D78-81EE-8EAF70CF7815}" type="sibTrans" cxnId="{45B6E353-64D8-46C1-9D5F-BE65811C0058}">
      <dgm:prSet/>
      <dgm:spPr/>
      <dgm:t>
        <a:bodyPr/>
        <a:lstStyle/>
        <a:p>
          <a:endParaRPr lang="en-IN"/>
        </a:p>
      </dgm:t>
    </dgm:pt>
    <dgm:pt modelId="{628BFC01-03AC-4CCE-BF25-C1430BFE50F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CF60A2B-4E31-49BC-9725-284EC33B54CE}" type="parTrans" cxnId="{1E87340C-A53C-435A-A0B8-E5E27AEA907C}">
      <dgm:prSet/>
      <dgm:spPr/>
      <dgm:t>
        <a:bodyPr/>
        <a:lstStyle/>
        <a:p>
          <a:endParaRPr lang="en-IN"/>
        </a:p>
      </dgm:t>
    </dgm:pt>
    <dgm:pt modelId="{E64BC6A7-6AF1-44C9-BE35-44B87CE02608}" type="sibTrans" cxnId="{1E87340C-A53C-435A-A0B8-E5E27AEA907C}">
      <dgm:prSet/>
      <dgm:spPr/>
      <dgm:t>
        <a:bodyPr/>
        <a:lstStyle/>
        <a:p>
          <a:endParaRPr lang="en-IN"/>
        </a:p>
      </dgm:t>
    </dgm:pt>
    <dgm:pt modelId="{61C885AF-84A9-43EB-B61E-3A33538765D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AB5BED3-244A-4C02-AB46-1B1671470CC6}" type="parTrans" cxnId="{4460BA54-1900-4A93-BF0D-CEBE883775A1}">
      <dgm:prSet/>
      <dgm:spPr/>
      <dgm:t>
        <a:bodyPr/>
        <a:lstStyle/>
        <a:p>
          <a:endParaRPr lang="en-IN"/>
        </a:p>
      </dgm:t>
    </dgm:pt>
    <dgm:pt modelId="{C4D5B374-2BE2-41E4-A1CD-9DC9961A5BAE}" type="sibTrans" cxnId="{4460BA54-1900-4A93-BF0D-CEBE883775A1}">
      <dgm:prSet/>
      <dgm:spPr/>
      <dgm:t>
        <a:bodyPr/>
        <a:lstStyle/>
        <a:p>
          <a:endParaRPr lang="en-IN"/>
        </a:p>
      </dgm:t>
    </dgm:pt>
    <dgm:pt modelId="{A2E4DF11-39E9-49BD-B4EB-DD9D96A6E1D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F23BC83-652C-43CF-8ECC-976884A66EC3}" type="parTrans" cxnId="{E16BD81C-8974-411E-9734-FC5AF2FE3B8C}">
      <dgm:prSet/>
      <dgm:spPr/>
      <dgm:t>
        <a:bodyPr/>
        <a:lstStyle/>
        <a:p>
          <a:endParaRPr lang="en-IN"/>
        </a:p>
      </dgm:t>
    </dgm:pt>
    <dgm:pt modelId="{889EADBA-ACC1-4036-9FCA-109DDCD95D3D}" type="sibTrans" cxnId="{E16BD81C-8974-411E-9734-FC5AF2FE3B8C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AE620CB8-51D7-41F4-B470-0D58353EABF0}" type="pres">
      <dgm:prSet presAssocID="{EF97852C-64EE-46F6-A654-22F3325E745C}" presName="text" presStyleLbl="node1" presStyleIdx="0" presStyleCnt="1" custScaleX="570894" custScaleY="100196" custLinFactNeighborY="-9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1E87340C-A53C-435A-A0B8-E5E27AEA907C}" srcId="{EF97852C-64EE-46F6-A654-22F3325E745C}" destId="{628BFC01-03AC-4CCE-BF25-C1430BFE50F8}" srcOrd="0" destOrd="0" parTransId="{7CF60A2B-4E31-49BC-9725-284EC33B54CE}" sibTransId="{E64BC6A7-6AF1-44C9-BE35-44B87CE02608}"/>
    <dgm:cxn modelId="{CDC1D519-BB31-4C53-9E64-7241C068A545}" type="presOf" srcId="{61C885AF-84A9-43EB-B61E-3A33538765D7}" destId="{AE620CB8-51D7-41F4-B470-0D58353EABF0}" srcOrd="0" destOrd="2" presId="urn:diagrams.loki3.com/VaryingWidthList"/>
    <dgm:cxn modelId="{E16BD81C-8974-411E-9734-FC5AF2FE3B8C}" srcId="{EF97852C-64EE-46F6-A654-22F3325E745C}" destId="{A2E4DF11-39E9-49BD-B4EB-DD9D96A6E1D2}" srcOrd="2" destOrd="0" parTransId="{1F23BC83-652C-43CF-8ECC-976884A66EC3}" sibTransId="{889EADBA-ACC1-4036-9FCA-109DDCD95D3D}"/>
    <dgm:cxn modelId="{121CA75F-F474-4BDD-BEBA-EAFC07095B6E}" type="presOf" srcId="{A2E4DF11-39E9-49BD-B4EB-DD9D96A6E1D2}" destId="{AE620CB8-51D7-41F4-B470-0D58353EABF0}" srcOrd="0" destOrd="3" presId="urn:diagrams.loki3.com/VaryingWidthList"/>
    <dgm:cxn modelId="{45B6E353-64D8-46C1-9D5F-BE65811C0058}" srcId="{C022040C-425B-4322-A53D-5A051E05A7E3}" destId="{EF97852C-64EE-46F6-A654-22F3325E745C}" srcOrd="0" destOrd="0" parTransId="{80E2D939-273E-4A51-9D5B-E5160C1B5C35}" sibTransId="{33569BA8-7384-4D78-81EE-8EAF70CF7815}"/>
    <dgm:cxn modelId="{4460BA54-1900-4A93-BF0D-CEBE883775A1}" srcId="{EF97852C-64EE-46F6-A654-22F3325E745C}" destId="{61C885AF-84A9-43EB-B61E-3A33538765D7}" srcOrd="1" destOrd="0" parTransId="{7AB5BED3-244A-4C02-AB46-1B1671470CC6}" sibTransId="{C4D5B374-2BE2-41E4-A1CD-9DC9961A5BAE}"/>
    <dgm:cxn modelId="{711DD259-3F26-42EA-B823-AAC7CED1AEA3}" type="presOf" srcId="{EF97852C-64EE-46F6-A654-22F3325E745C}" destId="{AE620CB8-51D7-41F4-B470-0D58353EABF0}" srcOrd="0" destOrd="0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6291F4FD-91FC-4A82-864A-8CB6A500143F}" type="presOf" srcId="{628BFC01-03AC-4CCE-BF25-C1430BFE50F8}" destId="{AE620CB8-51D7-41F4-B470-0D58353EABF0}" srcOrd="0" destOrd="1" presId="urn:diagrams.loki3.com/VaryingWidthList"/>
    <dgm:cxn modelId="{CF0DE6CC-F67B-45AA-B0E4-99567A5B7186}" type="presParOf" srcId="{20988CB7-9F8C-4241-8C7E-50C49CE1CF71}" destId="{AE620CB8-51D7-41F4-B470-0D58353EABF0}" srcOrd="0" destOrd="0" presId="urn:diagrams.loki3.com/VaryingWidthList"/>
  </dgm:cxnLst>
  <dgm:bg>
    <a:solidFill>
      <a:schemeClr val="tx2">
        <a:lumMod val="75000"/>
        <a:lumOff val="25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EA40F193-6B42-47D1-A228-B271A6C41954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Mixed Phrasal Verb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Account for – To explain the reason for something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Ask after – Enquire about the health or well being of someone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Ask for – to request from someone for something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Bank on/upon – To rely on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Bear upon – To be relevant 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Become of – to happen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Carry through – To sustain or persist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Catch up with – To meet someone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Chance upon – TO meet/ get someone by chance 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Cut across – To go through the shortest path/ to affect many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Cut down – to curtail / decrease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Cut in – to interrupt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Cut out for – to be suitable for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14. Dawn upon – TO understand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15. Deal with – to handle any situation or people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16. Deal in – To do business of something</a:t>
          </a:r>
        </a:p>
        <a:p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6AD52086-3CEE-489E-9D67-C939425F174B}" type="parTrans" cxnId="{5C5C8A07-3F4F-415F-B9E5-5FF8009657DB}">
      <dgm:prSet/>
      <dgm:spPr/>
      <dgm:t>
        <a:bodyPr/>
        <a:lstStyle/>
        <a:p>
          <a:endParaRPr lang="en-IN"/>
        </a:p>
      </dgm:t>
    </dgm:pt>
    <dgm:pt modelId="{810751D0-6D57-40F7-A8B9-AAC96B8A97BA}" type="sibTrans" cxnId="{5C5C8A07-3F4F-415F-B9E5-5FF8009657DB}">
      <dgm:prSet/>
      <dgm:spPr/>
      <dgm:t>
        <a:bodyPr/>
        <a:lstStyle/>
        <a:p>
          <a:endParaRPr lang="en-IN"/>
        </a:p>
      </dgm:t>
    </dgm:pt>
    <dgm:pt modelId="{9C60C7E8-75B6-4841-ABCF-A9A87165EF47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A8FCCF37-5A75-483B-A988-D7FA8A0D8270}" type="sibTrans" cxnId="{59372425-C08F-4692-BD67-425650BAA2CD}">
      <dgm:prSet/>
      <dgm:spPr/>
      <dgm:t>
        <a:bodyPr/>
        <a:lstStyle/>
        <a:p>
          <a:endParaRPr lang="en-IN"/>
        </a:p>
      </dgm:t>
    </dgm:pt>
    <dgm:pt modelId="{0079CAC2-79B8-493B-8EFB-378196415ADD}" type="parTrans" cxnId="{59372425-C08F-4692-BD67-425650BAA2CD}">
      <dgm:prSet/>
      <dgm:spPr/>
      <dgm:t>
        <a:bodyPr/>
        <a:lstStyle/>
        <a:p>
          <a:endParaRPr lang="en-IN"/>
        </a:p>
      </dgm:t>
    </dgm:pt>
    <dgm:pt modelId="{8FDF1DB3-7811-4C9B-BC42-A5189FFD8475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BA443E9A-6984-4FFE-B897-B2CCC0210240}" type="sibTrans" cxnId="{5C6CA4F1-4612-43F5-B186-BB85032190BB}">
      <dgm:prSet/>
      <dgm:spPr/>
      <dgm:t>
        <a:bodyPr/>
        <a:lstStyle/>
        <a:p>
          <a:endParaRPr lang="en-IN"/>
        </a:p>
      </dgm:t>
    </dgm:pt>
    <dgm:pt modelId="{1601895E-D8DE-44CB-8D8D-082B5D6FEEA2}" type="parTrans" cxnId="{5C6CA4F1-4612-43F5-B186-BB85032190BB}">
      <dgm:prSet/>
      <dgm:spPr/>
      <dgm:t>
        <a:bodyPr/>
        <a:lstStyle/>
        <a:p>
          <a:endParaRPr lang="en-IN"/>
        </a:p>
      </dgm:t>
    </dgm:pt>
    <dgm:pt modelId="{99C4825F-F692-43F4-8689-5CDF39F59919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314CE8D3-CB41-456E-993C-91731832DA47}" type="sibTrans" cxnId="{49344240-47C6-4049-A58F-F4B08BC5527B}">
      <dgm:prSet/>
      <dgm:spPr/>
      <dgm:t>
        <a:bodyPr/>
        <a:lstStyle/>
        <a:p>
          <a:endParaRPr lang="en-IN"/>
        </a:p>
      </dgm:t>
    </dgm:pt>
    <dgm:pt modelId="{F8D1AB9D-F401-4DAB-86E7-E6CC6C9BB093}" type="parTrans" cxnId="{49344240-47C6-4049-A58F-F4B08BC5527B}">
      <dgm:prSet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  <dgm:pt modelId="{49E6B73B-D0ED-4939-BE53-85507E85AA9C}" type="pres">
      <dgm:prSet presAssocID="{EA40F193-6B42-47D1-A228-B271A6C41954}" presName="text" presStyleLbl="node1" presStyleIdx="0" presStyleCnt="1" custScaleX="570894" custScaleY="100196" custLinFactNeighborY="49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32266605-F532-43D6-B6BE-D7A0C103F42F}" type="presOf" srcId="{99C4825F-F692-43F4-8689-5CDF39F59919}" destId="{49E6B73B-D0ED-4939-BE53-85507E85AA9C}" srcOrd="0" destOrd="3" presId="urn:diagrams.loki3.com/VaryingWidthList"/>
    <dgm:cxn modelId="{5C5C8A07-3F4F-415F-B9E5-5FF8009657DB}" srcId="{DDBC11BC-B373-40B0-930C-6C3257D77E60}" destId="{EA40F193-6B42-47D1-A228-B271A6C41954}" srcOrd="0" destOrd="0" parTransId="{6AD52086-3CEE-489E-9D67-C939425F174B}" sibTransId="{810751D0-6D57-40F7-A8B9-AAC96B8A97BA}"/>
    <dgm:cxn modelId="{BEB07F1E-6769-4E26-90FE-5CE08AA1E2DB}" type="presOf" srcId="{9C60C7E8-75B6-4841-ABCF-A9A87165EF47}" destId="{49E6B73B-D0ED-4939-BE53-85507E85AA9C}" srcOrd="0" destOrd="1" presId="urn:diagrams.loki3.com/VaryingWidthList"/>
    <dgm:cxn modelId="{59372425-C08F-4692-BD67-425650BAA2CD}" srcId="{EA40F193-6B42-47D1-A228-B271A6C41954}" destId="{9C60C7E8-75B6-4841-ABCF-A9A87165EF47}" srcOrd="0" destOrd="0" parTransId="{0079CAC2-79B8-493B-8EFB-378196415ADD}" sibTransId="{A8FCCF37-5A75-483B-A988-D7FA8A0D8270}"/>
    <dgm:cxn modelId="{49344240-47C6-4049-A58F-F4B08BC5527B}" srcId="{EA40F193-6B42-47D1-A228-B271A6C41954}" destId="{99C4825F-F692-43F4-8689-5CDF39F59919}" srcOrd="2" destOrd="0" parTransId="{F8D1AB9D-F401-4DAB-86E7-E6CC6C9BB093}" sibTransId="{314CE8D3-CB41-456E-993C-91731832DA47}"/>
    <dgm:cxn modelId="{3102C49F-D6DA-467B-9C22-4B60217F7FD7}" type="presOf" srcId="{DDBC11BC-B373-40B0-930C-6C3257D77E60}" destId="{BC8261F4-ADA4-4298-879F-D4B640D612FE}" srcOrd="0" destOrd="0" presId="urn:diagrams.loki3.com/VaryingWidthList"/>
    <dgm:cxn modelId="{AF1C4FAB-C919-4271-B995-A6C5815681B6}" type="presOf" srcId="{EA40F193-6B42-47D1-A228-B271A6C41954}" destId="{49E6B73B-D0ED-4939-BE53-85507E85AA9C}" srcOrd="0" destOrd="0" presId="urn:diagrams.loki3.com/VaryingWidthList"/>
    <dgm:cxn modelId="{FA6C46DA-1CF8-420F-A211-8F13CDFAFC99}" type="presOf" srcId="{8FDF1DB3-7811-4C9B-BC42-A5189FFD8475}" destId="{49E6B73B-D0ED-4939-BE53-85507E85AA9C}" srcOrd="0" destOrd="2" presId="urn:diagrams.loki3.com/VaryingWidthList"/>
    <dgm:cxn modelId="{5C6CA4F1-4612-43F5-B186-BB85032190BB}" srcId="{EA40F193-6B42-47D1-A228-B271A6C41954}" destId="{8FDF1DB3-7811-4C9B-BC42-A5189FFD8475}" srcOrd="1" destOrd="0" parTransId="{1601895E-D8DE-44CB-8D8D-082B5D6FEEA2}" sibTransId="{BA443E9A-6984-4FFE-B897-B2CCC0210240}"/>
    <dgm:cxn modelId="{C301CED0-909E-4F53-B368-E0890DA9ADC3}" type="presParOf" srcId="{BC8261F4-ADA4-4298-879F-D4B640D612FE}" destId="{49E6B73B-D0ED-4939-BE53-85507E85AA9C}" srcOrd="0" destOrd="0" presId="urn:diagrams.loki3.com/VaryingWidthList"/>
  </dgm:cxnLst>
  <dgm:bg>
    <a:solidFill>
      <a:schemeClr val="accent1"/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3d2" qsCatId="3D" csTypeId="urn:microsoft.com/office/officeart/2005/8/colors/colorful2" csCatId="colorful" phldr="1"/>
      <dgm:spPr/>
    </dgm:pt>
    <dgm:pt modelId="{EF97852C-64EE-46F6-A654-22F3325E745C}">
      <dgm:prSet phldrT="[Text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17. Die for – strongly wished for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18. Do away with – TO abolish 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19. Dispose of – TO get rid of 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20. Do without – To manage without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21. Drop in – to come suddenly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22. Eat into – Damage something 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23. Enter into – involved in an activity, matter or situation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24. Fish for – To seek something indirectly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25. Follow up – Develop something by continuously working on it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26. Fly open – To open suddenly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27. Give away – To betray, to distribute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28. Hear of – To get the news of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29. Hold back – To retain in one’s position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30. Hold with – Agree with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31. Jump at – accept an opportunity with eagerness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32. Kick against – To fight against people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33. Knock about / around – To wander aimlessly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34. Knock someone around / about – To behave violently with someone</a:t>
          </a:r>
        </a:p>
        <a:p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30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80E2D939-273E-4A51-9D5B-E5160C1B5C35}" type="parTrans" cxnId="{45B6E353-64D8-46C1-9D5F-BE65811C0058}">
      <dgm:prSet/>
      <dgm:spPr/>
      <dgm:t>
        <a:bodyPr/>
        <a:lstStyle/>
        <a:p>
          <a:endParaRPr lang="en-IN"/>
        </a:p>
      </dgm:t>
    </dgm:pt>
    <dgm:pt modelId="{33569BA8-7384-4D78-81EE-8EAF70CF7815}" type="sibTrans" cxnId="{45B6E353-64D8-46C1-9D5F-BE65811C0058}">
      <dgm:prSet/>
      <dgm:spPr/>
      <dgm:t>
        <a:bodyPr/>
        <a:lstStyle/>
        <a:p>
          <a:endParaRPr lang="en-IN"/>
        </a:p>
      </dgm:t>
    </dgm:pt>
    <dgm:pt modelId="{628BFC01-03AC-4CCE-BF25-C1430BFE50F8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CF60A2B-4E31-49BC-9725-284EC33B54CE}" type="parTrans" cxnId="{1E87340C-A53C-435A-A0B8-E5E27AEA907C}">
      <dgm:prSet/>
      <dgm:spPr/>
      <dgm:t>
        <a:bodyPr/>
        <a:lstStyle/>
        <a:p>
          <a:endParaRPr lang="en-IN"/>
        </a:p>
      </dgm:t>
    </dgm:pt>
    <dgm:pt modelId="{E64BC6A7-6AF1-44C9-BE35-44B87CE02608}" type="sibTrans" cxnId="{1E87340C-A53C-435A-A0B8-E5E27AEA907C}">
      <dgm:prSet/>
      <dgm:spPr/>
      <dgm:t>
        <a:bodyPr/>
        <a:lstStyle/>
        <a:p>
          <a:endParaRPr lang="en-IN"/>
        </a:p>
      </dgm:t>
    </dgm:pt>
    <dgm:pt modelId="{61C885AF-84A9-43EB-B61E-3A33538765D7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AB5BED3-244A-4C02-AB46-1B1671470CC6}" type="parTrans" cxnId="{4460BA54-1900-4A93-BF0D-CEBE883775A1}">
      <dgm:prSet/>
      <dgm:spPr/>
      <dgm:t>
        <a:bodyPr/>
        <a:lstStyle/>
        <a:p>
          <a:endParaRPr lang="en-IN"/>
        </a:p>
      </dgm:t>
    </dgm:pt>
    <dgm:pt modelId="{C4D5B374-2BE2-41E4-A1CD-9DC9961A5BAE}" type="sibTrans" cxnId="{4460BA54-1900-4A93-BF0D-CEBE883775A1}">
      <dgm:prSet/>
      <dgm:spPr/>
      <dgm:t>
        <a:bodyPr/>
        <a:lstStyle/>
        <a:p>
          <a:endParaRPr lang="en-IN"/>
        </a:p>
      </dgm:t>
    </dgm:pt>
    <dgm:pt modelId="{A2E4DF11-39E9-49BD-B4EB-DD9D96A6E1D2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F23BC83-652C-43CF-8ECC-976884A66EC3}" type="parTrans" cxnId="{E16BD81C-8974-411E-9734-FC5AF2FE3B8C}">
      <dgm:prSet/>
      <dgm:spPr/>
      <dgm:t>
        <a:bodyPr/>
        <a:lstStyle/>
        <a:p>
          <a:endParaRPr lang="en-IN"/>
        </a:p>
      </dgm:t>
    </dgm:pt>
    <dgm:pt modelId="{889EADBA-ACC1-4036-9FCA-109DDCD95D3D}" type="sibTrans" cxnId="{E16BD81C-8974-411E-9734-FC5AF2FE3B8C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AE620CB8-51D7-41F4-B470-0D58353EABF0}" type="pres">
      <dgm:prSet presAssocID="{EF97852C-64EE-46F6-A654-22F3325E745C}" presName="text" presStyleLbl="node1" presStyleIdx="0" presStyleCnt="1" custScaleX="570894" custScaleY="100196" custLinFactNeighborY="-9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1E87340C-A53C-435A-A0B8-E5E27AEA907C}" srcId="{EF97852C-64EE-46F6-A654-22F3325E745C}" destId="{628BFC01-03AC-4CCE-BF25-C1430BFE50F8}" srcOrd="0" destOrd="0" parTransId="{7CF60A2B-4E31-49BC-9725-284EC33B54CE}" sibTransId="{E64BC6A7-6AF1-44C9-BE35-44B87CE02608}"/>
    <dgm:cxn modelId="{CDC1D519-BB31-4C53-9E64-7241C068A545}" type="presOf" srcId="{61C885AF-84A9-43EB-B61E-3A33538765D7}" destId="{AE620CB8-51D7-41F4-B470-0D58353EABF0}" srcOrd="0" destOrd="2" presId="urn:diagrams.loki3.com/VaryingWidthList"/>
    <dgm:cxn modelId="{E16BD81C-8974-411E-9734-FC5AF2FE3B8C}" srcId="{EF97852C-64EE-46F6-A654-22F3325E745C}" destId="{A2E4DF11-39E9-49BD-B4EB-DD9D96A6E1D2}" srcOrd="2" destOrd="0" parTransId="{1F23BC83-652C-43CF-8ECC-976884A66EC3}" sibTransId="{889EADBA-ACC1-4036-9FCA-109DDCD95D3D}"/>
    <dgm:cxn modelId="{121CA75F-F474-4BDD-BEBA-EAFC07095B6E}" type="presOf" srcId="{A2E4DF11-39E9-49BD-B4EB-DD9D96A6E1D2}" destId="{AE620CB8-51D7-41F4-B470-0D58353EABF0}" srcOrd="0" destOrd="3" presId="urn:diagrams.loki3.com/VaryingWidthList"/>
    <dgm:cxn modelId="{45B6E353-64D8-46C1-9D5F-BE65811C0058}" srcId="{C022040C-425B-4322-A53D-5A051E05A7E3}" destId="{EF97852C-64EE-46F6-A654-22F3325E745C}" srcOrd="0" destOrd="0" parTransId="{80E2D939-273E-4A51-9D5B-E5160C1B5C35}" sibTransId="{33569BA8-7384-4D78-81EE-8EAF70CF7815}"/>
    <dgm:cxn modelId="{4460BA54-1900-4A93-BF0D-CEBE883775A1}" srcId="{EF97852C-64EE-46F6-A654-22F3325E745C}" destId="{61C885AF-84A9-43EB-B61E-3A33538765D7}" srcOrd="1" destOrd="0" parTransId="{7AB5BED3-244A-4C02-AB46-1B1671470CC6}" sibTransId="{C4D5B374-2BE2-41E4-A1CD-9DC9961A5BAE}"/>
    <dgm:cxn modelId="{711DD259-3F26-42EA-B823-AAC7CED1AEA3}" type="presOf" srcId="{EF97852C-64EE-46F6-A654-22F3325E745C}" destId="{AE620CB8-51D7-41F4-B470-0D58353EABF0}" srcOrd="0" destOrd="0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6291F4FD-91FC-4A82-864A-8CB6A500143F}" type="presOf" srcId="{628BFC01-03AC-4CCE-BF25-C1430BFE50F8}" destId="{AE620CB8-51D7-41F4-B470-0D58353EABF0}" srcOrd="0" destOrd="1" presId="urn:diagrams.loki3.com/VaryingWidthList"/>
    <dgm:cxn modelId="{CF0DE6CC-F67B-45AA-B0E4-99567A5B7186}" type="presParOf" srcId="{20988CB7-9F8C-4241-8C7E-50C49CE1CF71}" destId="{AE620CB8-51D7-41F4-B470-0D58353EABF0}" srcOrd="0" destOrd="0" presId="urn:diagrams.loki3.com/VaryingWidthList"/>
  </dgm:cxnLst>
  <dgm:bg>
    <a:solidFill>
      <a:schemeClr val="accent3">
        <a:lumMod val="60000"/>
        <a:lumOff val="40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EA40F193-6B42-47D1-A228-B271A6C41954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Mixed Phrasal Verb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35. Laugh at – ridicule or make fun of someone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36. Lay aside – To save something for future use.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37. Live by – To agree with and follow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38. Live up to – fulfill expectations 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39. Live with – Tolerate something unpleasant/ stay with someone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40. Live through – survive an unpleasant experience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41. Meet with – To undergo an experience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42. Mess about – To spend time without any purpose</a:t>
          </a:r>
        </a:p>
        <a:p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43. Mess up – Mishandle a situation 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44. Mess something up – To make something disorder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45. Mess with – Confuse someone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46. Occur to – To come to mind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47. Part with – To leave something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48. Part from – To leave someone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49. Pass away – To die</a:t>
          </a:r>
        </a:p>
        <a:p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50. Pay for – pay someone for his work</a:t>
          </a:r>
        </a:p>
        <a:p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810751D0-6D57-40F7-A8B9-AAC96B8A97BA}" type="sibTrans" cxnId="{5C5C8A07-3F4F-415F-B9E5-5FF8009657DB}">
      <dgm:prSet/>
      <dgm:spPr/>
      <dgm:t>
        <a:bodyPr/>
        <a:lstStyle/>
        <a:p>
          <a:endParaRPr lang="en-IN"/>
        </a:p>
      </dgm:t>
    </dgm:pt>
    <dgm:pt modelId="{6AD52086-3CEE-489E-9D67-C939425F174B}" type="parTrans" cxnId="{5C5C8A07-3F4F-415F-B9E5-5FF8009657DB}">
      <dgm:prSet/>
      <dgm:spPr/>
      <dgm:t>
        <a:bodyPr/>
        <a:lstStyle/>
        <a:p>
          <a:endParaRPr lang="en-IN"/>
        </a:p>
      </dgm:t>
    </dgm:pt>
    <dgm:pt modelId="{9C60C7E8-75B6-4841-ABCF-A9A87165EF47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A8FCCF37-5A75-483B-A988-D7FA8A0D8270}" type="sibTrans" cxnId="{59372425-C08F-4692-BD67-425650BAA2CD}">
      <dgm:prSet/>
      <dgm:spPr/>
      <dgm:t>
        <a:bodyPr/>
        <a:lstStyle/>
        <a:p>
          <a:endParaRPr lang="en-IN"/>
        </a:p>
      </dgm:t>
    </dgm:pt>
    <dgm:pt modelId="{0079CAC2-79B8-493B-8EFB-378196415ADD}" type="parTrans" cxnId="{59372425-C08F-4692-BD67-425650BAA2CD}">
      <dgm:prSet/>
      <dgm:spPr/>
      <dgm:t>
        <a:bodyPr/>
        <a:lstStyle/>
        <a:p>
          <a:endParaRPr lang="en-IN"/>
        </a:p>
      </dgm:t>
    </dgm:pt>
    <dgm:pt modelId="{8FDF1DB3-7811-4C9B-BC42-A5189FFD847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BA443E9A-6984-4FFE-B897-B2CCC0210240}" type="sibTrans" cxnId="{5C6CA4F1-4612-43F5-B186-BB85032190BB}">
      <dgm:prSet/>
      <dgm:spPr/>
      <dgm:t>
        <a:bodyPr/>
        <a:lstStyle/>
        <a:p>
          <a:endParaRPr lang="en-IN"/>
        </a:p>
      </dgm:t>
    </dgm:pt>
    <dgm:pt modelId="{1601895E-D8DE-44CB-8D8D-082B5D6FEEA2}" type="parTrans" cxnId="{5C6CA4F1-4612-43F5-B186-BB85032190BB}">
      <dgm:prSet/>
      <dgm:spPr/>
      <dgm:t>
        <a:bodyPr/>
        <a:lstStyle/>
        <a:p>
          <a:endParaRPr lang="en-IN"/>
        </a:p>
      </dgm:t>
    </dgm:pt>
    <dgm:pt modelId="{99C4825F-F692-43F4-8689-5CDF39F5991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314CE8D3-CB41-456E-993C-91731832DA47}" type="sibTrans" cxnId="{49344240-47C6-4049-A58F-F4B08BC5527B}">
      <dgm:prSet/>
      <dgm:spPr/>
      <dgm:t>
        <a:bodyPr/>
        <a:lstStyle/>
        <a:p>
          <a:endParaRPr lang="en-IN"/>
        </a:p>
      </dgm:t>
    </dgm:pt>
    <dgm:pt modelId="{F8D1AB9D-F401-4DAB-86E7-E6CC6C9BB093}" type="parTrans" cxnId="{49344240-47C6-4049-A58F-F4B08BC5527B}">
      <dgm:prSet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  <dgm:pt modelId="{49E6B73B-D0ED-4939-BE53-85507E85AA9C}" type="pres">
      <dgm:prSet presAssocID="{EA40F193-6B42-47D1-A228-B271A6C41954}" presName="text" presStyleLbl="node1" presStyleIdx="0" presStyleCnt="1" custScaleX="570894" custScaleY="100196" custLinFactNeighborY="9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32266605-F532-43D6-B6BE-D7A0C103F42F}" type="presOf" srcId="{99C4825F-F692-43F4-8689-5CDF39F59919}" destId="{49E6B73B-D0ED-4939-BE53-85507E85AA9C}" srcOrd="0" destOrd="3" presId="urn:diagrams.loki3.com/VaryingWidthList"/>
    <dgm:cxn modelId="{5C5C8A07-3F4F-415F-B9E5-5FF8009657DB}" srcId="{DDBC11BC-B373-40B0-930C-6C3257D77E60}" destId="{EA40F193-6B42-47D1-A228-B271A6C41954}" srcOrd="0" destOrd="0" parTransId="{6AD52086-3CEE-489E-9D67-C939425F174B}" sibTransId="{810751D0-6D57-40F7-A8B9-AAC96B8A97BA}"/>
    <dgm:cxn modelId="{BEB07F1E-6769-4E26-90FE-5CE08AA1E2DB}" type="presOf" srcId="{9C60C7E8-75B6-4841-ABCF-A9A87165EF47}" destId="{49E6B73B-D0ED-4939-BE53-85507E85AA9C}" srcOrd="0" destOrd="1" presId="urn:diagrams.loki3.com/VaryingWidthList"/>
    <dgm:cxn modelId="{59372425-C08F-4692-BD67-425650BAA2CD}" srcId="{EA40F193-6B42-47D1-A228-B271A6C41954}" destId="{9C60C7E8-75B6-4841-ABCF-A9A87165EF47}" srcOrd="0" destOrd="0" parTransId="{0079CAC2-79B8-493B-8EFB-378196415ADD}" sibTransId="{A8FCCF37-5A75-483B-A988-D7FA8A0D8270}"/>
    <dgm:cxn modelId="{49344240-47C6-4049-A58F-F4B08BC5527B}" srcId="{EA40F193-6B42-47D1-A228-B271A6C41954}" destId="{99C4825F-F692-43F4-8689-5CDF39F59919}" srcOrd="2" destOrd="0" parTransId="{F8D1AB9D-F401-4DAB-86E7-E6CC6C9BB093}" sibTransId="{314CE8D3-CB41-456E-993C-91731832DA47}"/>
    <dgm:cxn modelId="{3102C49F-D6DA-467B-9C22-4B60217F7FD7}" type="presOf" srcId="{DDBC11BC-B373-40B0-930C-6C3257D77E60}" destId="{BC8261F4-ADA4-4298-879F-D4B640D612FE}" srcOrd="0" destOrd="0" presId="urn:diagrams.loki3.com/VaryingWidthList"/>
    <dgm:cxn modelId="{AF1C4FAB-C919-4271-B995-A6C5815681B6}" type="presOf" srcId="{EA40F193-6B42-47D1-A228-B271A6C41954}" destId="{49E6B73B-D0ED-4939-BE53-85507E85AA9C}" srcOrd="0" destOrd="0" presId="urn:diagrams.loki3.com/VaryingWidthList"/>
    <dgm:cxn modelId="{FA6C46DA-1CF8-420F-A211-8F13CDFAFC99}" type="presOf" srcId="{8FDF1DB3-7811-4C9B-BC42-A5189FFD8475}" destId="{49E6B73B-D0ED-4939-BE53-85507E85AA9C}" srcOrd="0" destOrd="2" presId="urn:diagrams.loki3.com/VaryingWidthList"/>
    <dgm:cxn modelId="{5C6CA4F1-4612-43F5-B186-BB85032190BB}" srcId="{EA40F193-6B42-47D1-A228-B271A6C41954}" destId="{8FDF1DB3-7811-4C9B-BC42-A5189FFD8475}" srcOrd="1" destOrd="0" parTransId="{1601895E-D8DE-44CB-8D8D-082B5D6FEEA2}" sibTransId="{BA443E9A-6984-4FFE-B897-B2CCC0210240}"/>
    <dgm:cxn modelId="{C301CED0-909E-4F53-B368-E0890DA9ADC3}" type="presParOf" srcId="{BC8261F4-ADA4-4298-879F-D4B640D612FE}" destId="{49E6B73B-D0ED-4939-BE53-85507E85AA9C}" srcOrd="0" destOrd="0" presId="urn:diagrams.loki3.com/VaryingWidthList"/>
  </dgm:cxnLst>
  <dgm:bg>
    <a:solidFill>
      <a:schemeClr val="accent1">
        <a:lumMod val="50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3d2" qsCatId="3D" csTypeId="urn:microsoft.com/office/officeart/2005/8/colors/colorful2" csCatId="colorful" phldr="1"/>
      <dgm:spPr/>
    </dgm:pt>
    <dgm:pt modelId="{EF97852C-64EE-46F6-A654-22F3325E745C}">
      <dgm:prSet phldrT="[Text]" custT="1"/>
      <dgm:spPr/>
      <dgm:t>
        <a:bodyPr/>
        <a:lstStyle/>
        <a:p>
          <a:r>
            <a:rPr lang="en-US" sz="20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51. Play at – engage in something without any seriousness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52. See to – To attend to 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53. See through – To realize the truth 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54. Send for – Summon/send to someone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55. Set aside – save something specially for particular purpose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56. Set forth – To start a journey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57. Set in – To begin / to happen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58. Set upon – To attack violently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59. Smart under – To be influenced or afflicted with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60. Stand by – To remain loyal  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61. Stand for – To support / To represent something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62. Toy with – play with </a:t>
          </a:r>
        </a:p>
        <a:p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63. While away – To spend time leisurely</a:t>
          </a:r>
        </a:p>
        <a:p>
          <a:endParaRPr lang="en-US" sz="1800" b="0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0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US" sz="30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80E2D939-273E-4A51-9D5B-E5160C1B5C35}" type="parTrans" cxnId="{45B6E353-64D8-46C1-9D5F-BE65811C0058}">
      <dgm:prSet/>
      <dgm:spPr/>
      <dgm:t>
        <a:bodyPr/>
        <a:lstStyle/>
        <a:p>
          <a:endParaRPr lang="en-IN"/>
        </a:p>
      </dgm:t>
    </dgm:pt>
    <dgm:pt modelId="{33569BA8-7384-4D78-81EE-8EAF70CF7815}" type="sibTrans" cxnId="{45B6E353-64D8-46C1-9D5F-BE65811C0058}">
      <dgm:prSet/>
      <dgm:spPr/>
      <dgm:t>
        <a:bodyPr/>
        <a:lstStyle/>
        <a:p>
          <a:endParaRPr lang="en-IN"/>
        </a:p>
      </dgm:t>
    </dgm:pt>
    <dgm:pt modelId="{628BFC01-03AC-4CCE-BF25-C1430BFE50F8}">
      <dgm:prSet phldrT="[Text]"/>
      <dgm:spPr/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CF60A2B-4E31-49BC-9725-284EC33B54CE}" type="parTrans" cxnId="{1E87340C-A53C-435A-A0B8-E5E27AEA907C}">
      <dgm:prSet/>
      <dgm:spPr/>
      <dgm:t>
        <a:bodyPr/>
        <a:lstStyle/>
        <a:p>
          <a:endParaRPr lang="en-IN"/>
        </a:p>
      </dgm:t>
    </dgm:pt>
    <dgm:pt modelId="{E64BC6A7-6AF1-44C9-BE35-44B87CE02608}" type="sibTrans" cxnId="{1E87340C-A53C-435A-A0B8-E5E27AEA907C}">
      <dgm:prSet/>
      <dgm:spPr/>
      <dgm:t>
        <a:bodyPr/>
        <a:lstStyle/>
        <a:p>
          <a:endParaRPr lang="en-IN"/>
        </a:p>
      </dgm:t>
    </dgm:pt>
    <dgm:pt modelId="{61C885AF-84A9-43EB-B61E-3A33538765D7}">
      <dgm:prSet phldrT="[Text]"/>
      <dgm:spPr/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7AB5BED3-244A-4C02-AB46-1B1671470CC6}" type="parTrans" cxnId="{4460BA54-1900-4A93-BF0D-CEBE883775A1}">
      <dgm:prSet/>
      <dgm:spPr/>
      <dgm:t>
        <a:bodyPr/>
        <a:lstStyle/>
        <a:p>
          <a:endParaRPr lang="en-IN"/>
        </a:p>
      </dgm:t>
    </dgm:pt>
    <dgm:pt modelId="{C4D5B374-2BE2-41E4-A1CD-9DC9961A5BAE}" type="sibTrans" cxnId="{4460BA54-1900-4A93-BF0D-CEBE883775A1}">
      <dgm:prSet/>
      <dgm:spPr/>
      <dgm:t>
        <a:bodyPr/>
        <a:lstStyle/>
        <a:p>
          <a:endParaRPr lang="en-IN"/>
        </a:p>
      </dgm:t>
    </dgm:pt>
    <dgm:pt modelId="{A2E4DF11-39E9-49BD-B4EB-DD9D96A6E1D2}">
      <dgm:prSet phldrT="[Text]"/>
      <dgm:spPr/>
      <dgm:t>
        <a:bodyPr/>
        <a:lstStyle/>
        <a:p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gm:t>
    </dgm:pt>
    <dgm:pt modelId="{1F23BC83-652C-43CF-8ECC-976884A66EC3}" type="parTrans" cxnId="{E16BD81C-8974-411E-9734-FC5AF2FE3B8C}">
      <dgm:prSet/>
      <dgm:spPr/>
      <dgm:t>
        <a:bodyPr/>
        <a:lstStyle/>
        <a:p>
          <a:endParaRPr lang="en-IN"/>
        </a:p>
      </dgm:t>
    </dgm:pt>
    <dgm:pt modelId="{889EADBA-ACC1-4036-9FCA-109DDCD95D3D}" type="sibTrans" cxnId="{E16BD81C-8974-411E-9734-FC5AF2FE3B8C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AE620CB8-51D7-41F4-B470-0D58353EABF0}" type="pres">
      <dgm:prSet presAssocID="{EF97852C-64EE-46F6-A654-22F3325E745C}" presName="text" presStyleLbl="node1" presStyleIdx="0" presStyleCnt="1" custScaleX="570894" custScaleY="100196" custLinFactNeighborY="-98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1E87340C-A53C-435A-A0B8-E5E27AEA907C}" srcId="{EF97852C-64EE-46F6-A654-22F3325E745C}" destId="{628BFC01-03AC-4CCE-BF25-C1430BFE50F8}" srcOrd="0" destOrd="0" parTransId="{7CF60A2B-4E31-49BC-9725-284EC33B54CE}" sibTransId="{E64BC6A7-6AF1-44C9-BE35-44B87CE02608}"/>
    <dgm:cxn modelId="{CDC1D519-BB31-4C53-9E64-7241C068A545}" type="presOf" srcId="{61C885AF-84A9-43EB-B61E-3A33538765D7}" destId="{AE620CB8-51D7-41F4-B470-0D58353EABF0}" srcOrd="0" destOrd="2" presId="urn:diagrams.loki3.com/VaryingWidthList"/>
    <dgm:cxn modelId="{E16BD81C-8974-411E-9734-FC5AF2FE3B8C}" srcId="{EF97852C-64EE-46F6-A654-22F3325E745C}" destId="{A2E4DF11-39E9-49BD-B4EB-DD9D96A6E1D2}" srcOrd="2" destOrd="0" parTransId="{1F23BC83-652C-43CF-8ECC-976884A66EC3}" sibTransId="{889EADBA-ACC1-4036-9FCA-109DDCD95D3D}"/>
    <dgm:cxn modelId="{121CA75F-F474-4BDD-BEBA-EAFC07095B6E}" type="presOf" srcId="{A2E4DF11-39E9-49BD-B4EB-DD9D96A6E1D2}" destId="{AE620CB8-51D7-41F4-B470-0D58353EABF0}" srcOrd="0" destOrd="3" presId="urn:diagrams.loki3.com/VaryingWidthList"/>
    <dgm:cxn modelId="{45B6E353-64D8-46C1-9D5F-BE65811C0058}" srcId="{C022040C-425B-4322-A53D-5A051E05A7E3}" destId="{EF97852C-64EE-46F6-A654-22F3325E745C}" srcOrd="0" destOrd="0" parTransId="{80E2D939-273E-4A51-9D5B-E5160C1B5C35}" sibTransId="{33569BA8-7384-4D78-81EE-8EAF70CF7815}"/>
    <dgm:cxn modelId="{4460BA54-1900-4A93-BF0D-CEBE883775A1}" srcId="{EF97852C-64EE-46F6-A654-22F3325E745C}" destId="{61C885AF-84A9-43EB-B61E-3A33538765D7}" srcOrd="1" destOrd="0" parTransId="{7AB5BED3-244A-4C02-AB46-1B1671470CC6}" sibTransId="{C4D5B374-2BE2-41E4-A1CD-9DC9961A5BAE}"/>
    <dgm:cxn modelId="{711DD259-3F26-42EA-B823-AAC7CED1AEA3}" type="presOf" srcId="{EF97852C-64EE-46F6-A654-22F3325E745C}" destId="{AE620CB8-51D7-41F4-B470-0D58353EABF0}" srcOrd="0" destOrd="0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6291F4FD-91FC-4A82-864A-8CB6A500143F}" type="presOf" srcId="{628BFC01-03AC-4CCE-BF25-C1430BFE50F8}" destId="{AE620CB8-51D7-41F4-B470-0D58353EABF0}" srcOrd="0" destOrd="1" presId="urn:diagrams.loki3.com/VaryingWidthList"/>
    <dgm:cxn modelId="{CF0DE6CC-F67B-45AA-B0E4-99567A5B7186}" type="presParOf" srcId="{20988CB7-9F8C-4241-8C7E-50C49CE1CF71}" destId="{AE620CB8-51D7-41F4-B470-0D58353EABF0}" srcOrd="0" destOrd="0" presId="urn:diagrams.loki3.com/VaryingWidthList"/>
  </dgm:cxnLst>
  <dgm:bg>
    <a:solidFill>
      <a:schemeClr val="accent4">
        <a:lumMod val="75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3D532-D91F-41EE-95FB-F85AF1782A8E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712502B3-F41F-4454-A51B-5F0DC577C818}">
      <dgm:prSet phldrT="[Text]"/>
      <dgm:spPr/>
      <dgm:t>
        <a:bodyPr/>
        <a:lstStyle/>
        <a:p>
          <a:r>
            <a:rPr lang="en-US" b="1" dirty="0"/>
            <a:t>UP</a:t>
          </a:r>
          <a:endParaRPr lang="en-IN" b="1" dirty="0"/>
        </a:p>
      </dgm:t>
    </dgm:pt>
    <dgm:pt modelId="{2FAFF177-B891-4396-A639-D72CB724CFC0}" type="parTrans" cxnId="{A8F5EBF8-C262-4D64-91DA-96C7D39072A0}">
      <dgm:prSet/>
      <dgm:spPr/>
      <dgm:t>
        <a:bodyPr/>
        <a:lstStyle/>
        <a:p>
          <a:endParaRPr lang="en-IN"/>
        </a:p>
      </dgm:t>
    </dgm:pt>
    <dgm:pt modelId="{F3C644B3-91FB-43AF-B782-355D444CFC9E}" type="sibTrans" cxnId="{A8F5EBF8-C262-4D64-91DA-96C7D39072A0}">
      <dgm:prSet/>
      <dgm:spPr/>
      <dgm:t>
        <a:bodyPr/>
        <a:lstStyle/>
        <a:p>
          <a:endParaRPr lang="en-IN"/>
        </a:p>
      </dgm:t>
    </dgm:pt>
    <dgm:pt modelId="{2C363063-1386-42C3-AA1B-89047B2BB9AF}">
      <dgm:prSet phldrT="[Text]"/>
      <dgm:spPr/>
      <dgm:t>
        <a:bodyPr/>
        <a:lstStyle/>
        <a:p>
          <a:r>
            <a:rPr lang="en-US" b="1" dirty="0"/>
            <a:t>Finish</a:t>
          </a:r>
          <a:endParaRPr lang="en-IN" b="1" dirty="0"/>
        </a:p>
      </dgm:t>
    </dgm:pt>
    <dgm:pt modelId="{EFB0AA93-BF04-4AEE-9998-3D277EF2C59F}" type="parTrans" cxnId="{CCF18F20-E3EA-4FA7-B375-9703FDDC7EB6}">
      <dgm:prSet/>
      <dgm:spPr/>
      <dgm:t>
        <a:bodyPr/>
        <a:lstStyle/>
        <a:p>
          <a:endParaRPr lang="en-IN"/>
        </a:p>
      </dgm:t>
    </dgm:pt>
    <dgm:pt modelId="{0A6CBA40-AC08-4123-BE43-E220B3ABAA1D}" type="sibTrans" cxnId="{CCF18F20-E3EA-4FA7-B375-9703FDDC7EB6}">
      <dgm:prSet/>
      <dgm:spPr/>
      <dgm:t>
        <a:bodyPr/>
        <a:lstStyle/>
        <a:p>
          <a:endParaRPr lang="en-IN"/>
        </a:p>
      </dgm:t>
    </dgm:pt>
    <dgm:pt modelId="{8C2A629F-D26C-43F8-8C23-4ADBFC68FB91}">
      <dgm:prSet phldrT="[Text]"/>
      <dgm:spPr/>
      <dgm:t>
        <a:bodyPr/>
        <a:lstStyle/>
        <a:p>
          <a:r>
            <a:rPr lang="en-US" b="1" dirty="0"/>
            <a:t>Divide</a:t>
          </a:r>
          <a:endParaRPr lang="en-IN" b="1" dirty="0"/>
        </a:p>
      </dgm:t>
    </dgm:pt>
    <dgm:pt modelId="{2EB97BF0-932D-46E4-9A61-42D010AC9960}" type="parTrans" cxnId="{2A882DD3-5E9B-470B-9F12-426D71AB7C45}">
      <dgm:prSet/>
      <dgm:spPr/>
      <dgm:t>
        <a:bodyPr/>
        <a:lstStyle/>
        <a:p>
          <a:endParaRPr lang="en-IN"/>
        </a:p>
      </dgm:t>
    </dgm:pt>
    <dgm:pt modelId="{B95DF824-89DA-4A93-B255-E9F9FEF7D237}" type="sibTrans" cxnId="{2A882DD3-5E9B-470B-9F12-426D71AB7C45}">
      <dgm:prSet/>
      <dgm:spPr/>
      <dgm:t>
        <a:bodyPr/>
        <a:lstStyle/>
        <a:p>
          <a:endParaRPr lang="en-IN"/>
        </a:p>
      </dgm:t>
    </dgm:pt>
    <dgm:pt modelId="{36782E8E-D0FD-4FCF-B9E3-6AB3A80560E9}">
      <dgm:prSet phldrT="[Text]"/>
      <dgm:spPr/>
      <dgm:t>
        <a:bodyPr/>
        <a:lstStyle/>
        <a:p>
          <a:r>
            <a:rPr lang="en-US" b="1" dirty="0"/>
            <a:t>Stop</a:t>
          </a:r>
          <a:endParaRPr lang="en-IN" b="1" dirty="0"/>
        </a:p>
      </dgm:t>
    </dgm:pt>
    <dgm:pt modelId="{F7052C5A-D623-4A32-9DF2-9886F4172001}" type="parTrans" cxnId="{4F0AAB6D-E5DD-41DD-AA40-4DA00CD7B40F}">
      <dgm:prSet/>
      <dgm:spPr/>
      <dgm:t>
        <a:bodyPr/>
        <a:lstStyle/>
        <a:p>
          <a:endParaRPr lang="en-IN"/>
        </a:p>
      </dgm:t>
    </dgm:pt>
    <dgm:pt modelId="{CD1231A2-F46D-4F87-85C5-713F84661B18}" type="sibTrans" cxnId="{4F0AAB6D-E5DD-41DD-AA40-4DA00CD7B40F}">
      <dgm:prSet/>
      <dgm:spPr/>
      <dgm:t>
        <a:bodyPr/>
        <a:lstStyle/>
        <a:p>
          <a:endParaRPr lang="en-IN"/>
        </a:p>
      </dgm:t>
    </dgm:pt>
    <dgm:pt modelId="{7F8F3A9B-3081-46F0-A85A-799D82210D80}">
      <dgm:prSet phldrT="[Text]"/>
      <dgm:spPr/>
      <dgm:t>
        <a:bodyPr/>
        <a:lstStyle/>
        <a:p>
          <a:r>
            <a:rPr lang="en-US" b="1" dirty="0"/>
            <a:t>Appear</a:t>
          </a:r>
          <a:endParaRPr lang="en-IN" b="1" dirty="0"/>
        </a:p>
      </dgm:t>
    </dgm:pt>
    <dgm:pt modelId="{25688519-82BD-4C24-893E-02E6DB1F1C90}" type="parTrans" cxnId="{CFBBE073-6C0F-4C6B-A544-E499EA1AEADD}">
      <dgm:prSet/>
      <dgm:spPr/>
      <dgm:t>
        <a:bodyPr/>
        <a:lstStyle/>
        <a:p>
          <a:endParaRPr lang="en-IN"/>
        </a:p>
      </dgm:t>
    </dgm:pt>
    <dgm:pt modelId="{0D402F17-C9D0-4F87-A4C2-1884CB60A866}" type="sibTrans" cxnId="{CFBBE073-6C0F-4C6B-A544-E499EA1AEADD}">
      <dgm:prSet/>
      <dgm:spPr/>
      <dgm:t>
        <a:bodyPr/>
        <a:lstStyle/>
        <a:p>
          <a:endParaRPr lang="en-IN"/>
        </a:p>
      </dgm:t>
    </dgm:pt>
    <dgm:pt modelId="{E581DD38-4BAD-435D-8CD8-836A5C76F3F0}">
      <dgm:prSet phldrT="[Text]"/>
      <dgm:spPr/>
      <dgm:t>
        <a:bodyPr/>
        <a:lstStyle/>
        <a:p>
          <a:r>
            <a:rPr lang="en-US" b="1" dirty="0"/>
            <a:t>Increase</a:t>
          </a:r>
          <a:endParaRPr lang="en-IN" b="1" dirty="0"/>
        </a:p>
      </dgm:t>
    </dgm:pt>
    <dgm:pt modelId="{EC62F991-E3C0-484F-9CAD-CA25E7F43AA2}" type="parTrans" cxnId="{9B777C82-3098-4394-A1B0-A5BAF81A75CD}">
      <dgm:prSet/>
      <dgm:spPr/>
      <dgm:t>
        <a:bodyPr/>
        <a:lstStyle/>
        <a:p>
          <a:endParaRPr lang="en-IN"/>
        </a:p>
      </dgm:t>
    </dgm:pt>
    <dgm:pt modelId="{D952215A-6EF9-46CD-B185-F824795E7ABB}" type="sibTrans" cxnId="{9B777C82-3098-4394-A1B0-A5BAF81A75CD}">
      <dgm:prSet/>
      <dgm:spPr/>
      <dgm:t>
        <a:bodyPr/>
        <a:lstStyle/>
        <a:p>
          <a:endParaRPr lang="en-IN"/>
        </a:p>
      </dgm:t>
    </dgm:pt>
    <dgm:pt modelId="{CAF6FD45-17E5-4212-9BED-06070490759D}" type="pres">
      <dgm:prSet presAssocID="{7FB3D532-D91F-41EE-95FB-F85AF1782A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A19952-E63E-464D-9225-29680A8F7A70}" type="pres">
      <dgm:prSet presAssocID="{712502B3-F41F-4454-A51B-5F0DC577C818}" presName="centerShape" presStyleLbl="node0" presStyleIdx="0" presStyleCnt="1"/>
      <dgm:spPr/>
    </dgm:pt>
    <dgm:pt modelId="{4764BEB2-6005-4C9F-A5F6-F8B1377FED9C}" type="pres">
      <dgm:prSet presAssocID="{EFB0AA93-BF04-4AEE-9998-3D277EF2C59F}" presName="Name9" presStyleLbl="parChTrans1D2" presStyleIdx="0" presStyleCnt="5"/>
      <dgm:spPr/>
    </dgm:pt>
    <dgm:pt modelId="{8AD42B2D-A63E-41EB-9120-8F7B94ACC61E}" type="pres">
      <dgm:prSet presAssocID="{EFB0AA93-BF04-4AEE-9998-3D277EF2C59F}" presName="connTx" presStyleLbl="parChTrans1D2" presStyleIdx="0" presStyleCnt="5"/>
      <dgm:spPr/>
    </dgm:pt>
    <dgm:pt modelId="{A03CAE11-CD2F-4B4E-8E60-0C70F5915407}" type="pres">
      <dgm:prSet presAssocID="{2C363063-1386-42C3-AA1B-89047B2BB9AF}" presName="node" presStyleLbl="node1" presStyleIdx="0" presStyleCnt="5">
        <dgm:presLayoutVars>
          <dgm:bulletEnabled val="1"/>
        </dgm:presLayoutVars>
      </dgm:prSet>
      <dgm:spPr/>
    </dgm:pt>
    <dgm:pt modelId="{92296C0C-531A-4186-B19F-BE86170F7E62}" type="pres">
      <dgm:prSet presAssocID="{2EB97BF0-932D-46E4-9A61-42D010AC9960}" presName="Name9" presStyleLbl="parChTrans1D2" presStyleIdx="1" presStyleCnt="5"/>
      <dgm:spPr/>
    </dgm:pt>
    <dgm:pt modelId="{FDAD6EDC-DC89-48DA-96F5-756E9E471E3F}" type="pres">
      <dgm:prSet presAssocID="{2EB97BF0-932D-46E4-9A61-42D010AC9960}" presName="connTx" presStyleLbl="parChTrans1D2" presStyleIdx="1" presStyleCnt="5"/>
      <dgm:spPr/>
    </dgm:pt>
    <dgm:pt modelId="{663BE651-9914-4A25-BF4B-D2EB9ACF37EC}" type="pres">
      <dgm:prSet presAssocID="{8C2A629F-D26C-43F8-8C23-4ADBFC68FB91}" presName="node" presStyleLbl="node1" presStyleIdx="1" presStyleCnt="5">
        <dgm:presLayoutVars>
          <dgm:bulletEnabled val="1"/>
        </dgm:presLayoutVars>
      </dgm:prSet>
      <dgm:spPr/>
    </dgm:pt>
    <dgm:pt modelId="{ED7809EA-16A5-44D0-88F9-DCCC9A71242F}" type="pres">
      <dgm:prSet presAssocID="{F7052C5A-D623-4A32-9DF2-9886F4172001}" presName="Name9" presStyleLbl="parChTrans1D2" presStyleIdx="2" presStyleCnt="5"/>
      <dgm:spPr/>
    </dgm:pt>
    <dgm:pt modelId="{E3593429-349F-4E3A-AE01-8A0856A27ACE}" type="pres">
      <dgm:prSet presAssocID="{F7052C5A-D623-4A32-9DF2-9886F4172001}" presName="connTx" presStyleLbl="parChTrans1D2" presStyleIdx="2" presStyleCnt="5"/>
      <dgm:spPr/>
    </dgm:pt>
    <dgm:pt modelId="{F52CB118-869B-4E4F-A6A3-FE47941F53CD}" type="pres">
      <dgm:prSet presAssocID="{36782E8E-D0FD-4FCF-B9E3-6AB3A80560E9}" presName="node" presStyleLbl="node1" presStyleIdx="2" presStyleCnt="5">
        <dgm:presLayoutVars>
          <dgm:bulletEnabled val="1"/>
        </dgm:presLayoutVars>
      </dgm:prSet>
      <dgm:spPr/>
    </dgm:pt>
    <dgm:pt modelId="{FA25027D-7C59-493E-8F8E-C94E9B249788}" type="pres">
      <dgm:prSet presAssocID="{25688519-82BD-4C24-893E-02E6DB1F1C90}" presName="Name9" presStyleLbl="parChTrans1D2" presStyleIdx="3" presStyleCnt="5"/>
      <dgm:spPr/>
    </dgm:pt>
    <dgm:pt modelId="{D1427703-3DFF-4EC6-9155-DFEC6B2F7F57}" type="pres">
      <dgm:prSet presAssocID="{25688519-82BD-4C24-893E-02E6DB1F1C90}" presName="connTx" presStyleLbl="parChTrans1D2" presStyleIdx="3" presStyleCnt="5"/>
      <dgm:spPr/>
    </dgm:pt>
    <dgm:pt modelId="{2E54E86F-218E-4588-81D8-E11D72AA136B}" type="pres">
      <dgm:prSet presAssocID="{7F8F3A9B-3081-46F0-A85A-799D82210D80}" presName="node" presStyleLbl="node1" presStyleIdx="3" presStyleCnt="5">
        <dgm:presLayoutVars>
          <dgm:bulletEnabled val="1"/>
        </dgm:presLayoutVars>
      </dgm:prSet>
      <dgm:spPr/>
    </dgm:pt>
    <dgm:pt modelId="{B9E5CE61-150E-44F2-9388-760356AD4278}" type="pres">
      <dgm:prSet presAssocID="{EC62F991-E3C0-484F-9CAD-CA25E7F43AA2}" presName="Name9" presStyleLbl="parChTrans1D2" presStyleIdx="4" presStyleCnt="5"/>
      <dgm:spPr/>
    </dgm:pt>
    <dgm:pt modelId="{5E9595FD-62D1-40C9-BD57-55B1CD70363B}" type="pres">
      <dgm:prSet presAssocID="{EC62F991-E3C0-484F-9CAD-CA25E7F43AA2}" presName="connTx" presStyleLbl="parChTrans1D2" presStyleIdx="4" presStyleCnt="5"/>
      <dgm:spPr/>
    </dgm:pt>
    <dgm:pt modelId="{583CD405-D031-4C1A-A888-1EDB8D86CE96}" type="pres">
      <dgm:prSet presAssocID="{E581DD38-4BAD-435D-8CD8-836A5C76F3F0}" presName="node" presStyleLbl="node1" presStyleIdx="4" presStyleCnt="5">
        <dgm:presLayoutVars>
          <dgm:bulletEnabled val="1"/>
        </dgm:presLayoutVars>
      </dgm:prSet>
      <dgm:spPr/>
    </dgm:pt>
  </dgm:ptLst>
  <dgm:cxnLst>
    <dgm:cxn modelId="{AFD27704-B243-471D-BE92-D618CEAA0B7B}" type="presOf" srcId="{EFB0AA93-BF04-4AEE-9998-3D277EF2C59F}" destId="{4764BEB2-6005-4C9F-A5F6-F8B1377FED9C}" srcOrd="0" destOrd="0" presId="urn:microsoft.com/office/officeart/2005/8/layout/radial1"/>
    <dgm:cxn modelId="{13263C06-AE4B-4EA0-9DC0-1B4B9D6146EA}" type="presOf" srcId="{7F8F3A9B-3081-46F0-A85A-799D82210D80}" destId="{2E54E86F-218E-4588-81D8-E11D72AA136B}" srcOrd="0" destOrd="0" presId="urn:microsoft.com/office/officeart/2005/8/layout/radial1"/>
    <dgm:cxn modelId="{CCF18F20-E3EA-4FA7-B375-9703FDDC7EB6}" srcId="{712502B3-F41F-4454-A51B-5F0DC577C818}" destId="{2C363063-1386-42C3-AA1B-89047B2BB9AF}" srcOrd="0" destOrd="0" parTransId="{EFB0AA93-BF04-4AEE-9998-3D277EF2C59F}" sibTransId="{0A6CBA40-AC08-4123-BE43-E220B3ABAA1D}"/>
    <dgm:cxn modelId="{77D11536-EE69-43D2-AD7E-1135DBC4A3C4}" type="presOf" srcId="{36782E8E-D0FD-4FCF-B9E3-6AB3A80560E9}" destId="{F52CB118-869B-4E4F-A6A3-FE47941F53CD}" srcOrd="0" destOrd="0" presId="urn:microsoft.com/office/officeart/2005/8/layout/radial1"/>
    <dgm:cxn modelId="{164F783F-FD53-402E-97A8-27B71C97099A}" type="presOf" srcId="{2C363063-1386-42C3-AA1B-89047B2BB9AF}" destId="{A03CAE11-CD2F-4B4E-8E60-0C70F5915407}" srcOrd="0" destOrd="0" presId="urn:microsoft.com/office/officeart/2005/8/layout/radial1"/>
    <dgm:cxn modelId="{9C7CD16A-927B-487A-9706-A572AC5504CB}" type="presOf" srcId="{2EB97BF0-932D-46E4-9A61-42D010AC9960}" destId="{92296C0C-531A-4186-B19F-BE86170F7E62}" srcOrd="0" destOrd="0" presId="urn:microsoft.com/office/officeart/2005/8/layout/radial1"/>
    <dgm:cxn modelId="{4F0AAB6D-E5DD-41DD-AA40-4DA00CD7B40F}" srcId="{712502B3-F41F-4454-A51B-5F0DC577C818}" destId="{36782E8E-D0FD-4FCF-B9E3-6AB3A80560E9}" srcOrd="2" destOrd="0" parTransId="{F7052C5A-D623-4A32-9DF2-9886F4172001}" sibTransId="{CD1231A2-F46D-4F87-85C5-713F84661B18}"/>
    <dgm:cxn modelId="{A6460F4E-AC0A-4C7E-BC4D-1A3FA6A2D95C}" type="presOf" srcId="{EC62F991-E3C0-484F-9CAD-CA25E7F43AA2}" destId="{B9E5CE61-150E-44F2-9388-760356AD4278}" srcOrd="0" destOrd="0" presId="urn:microsoft.com/office/officeart/2005/8/layout/radial1"/>
    <dgm:cxn modelId="{09631D71-3B57-4E86-9AD0-83DDCBE1840A}" type="presOf" srcId="{E581DD38-4BAD-435D-8CD8-836A5C76F3F0}" destId="{583CD405-D031-4C1A-A888-1EDB8D86CE96}" srcOrd="0" destOrd="0" presId="urn:microsoft.com/office/officeart/2005/8/layout/radial1"/>
    <dgm:cxn modelId="{CFBBE073-6C0F-4C6B-A544-E499EA1AEADD}" srcId="{712502B3-F41F-4454-A51B-5F0DC577C818}" destId="{7F8F3A9B-3081-46F0-A85A-799D82210D80}" srcOrd="3" destOrd="0" parTransId="{25688519-82BD-4C24-893E-02E6DB1F1C90}" sibTransId="{0D402F17-C9D0-4F87-A4C2-1884CB60A866}"/>
    <dgm:cxn modelId="{61EADE74-9E16-4F61-BF30-A48B0D4F48C7}" type="presOf" srcId="{25688519-82BD-4C24-893E-02E6DB1F1C90}" destId="{D1427703-3DFF-4EC6-9155-DFEC6B2F7F57}" srcOrd="1" destOrd="0" presId="urn:microsoft.com/office/officeart/2005/8/layout/radial1"/>
    <dgm:cxn modelId="{FDB2AB59-9334-4D28-BDD8-A4C830559B46}" type="presOf" srcId="{F7052C5A-D623-4A32-9DF2-9886F4172001}" destId="{ED7809EA-16A5-44D0-88F9-DCCC9A71242F}" srcOrd="0" destOrd="0" presId="urn:microsoft.com/office/officeart/2005/8/layout/radial1"/>
    <dgm:cxn modelId="{FBDC8381-EE7B-4345-A7E4-55F196E00D6B}" type="presOf" srcId="{EC62F991-E3C0-484F-9CAD-CA25E7F43AA2}" destId="{5E9595FD-62D1-40C9-BD57-55B1CD70363B}" srcOrd="1" destOrd="0" presId="urn:microsoft.com/office/officeart/2005/8/layout/radial1"/>
    <dgm:cxn modelId="{9B777C82-3098-4394-A1B0-A5BAF81A75CD}" srcId="{712502B3-F41F-4454-A51B-5F0DC577C818}" destId="{E581DD38-4BAD-435D-8CD8-836A5C76F3F0}" srcOrd="4" destOrd="0" parTransId="{EC62F991-E3C0-484F-9CAD-CA25E7F43AA2}" sibTransId="{D952215A-6EF9-46CD-B185-F824795E7ABB}"/>
    <dgm:cxn modelId="{E100199B-8664-47F8-B76B-D407C935E25D}" type="presOf" srcId="{8C2A629F-D26C-43F8-8C23-4ADBFC68FB91}" destId="{663BE651-9914-4A25-BF4B-D2EB9ACF37EC}" srcOrd="0" destOrd="0" presId="urn:microsoft.com/office/officeart/2005/8/layout/radial1"/>
    <dgm:cxn modelId="{BD84E5C2-BC16-4EC1-BC9F-4C9202C07362}" type="presOf" srcId="{712502B3-F41F-4454-A51B-5F0DC577C818}" destId="{ACA19952-E63E-464D-9225-29680A8F7A70}" srcOrd="0" destOrd="0" presId="urn:microsoft.com/office/officeart/2005/8/layout/radial1"/>
    <dgm:cxn modelId="{9A5F9ACB-A442-4097-B983-E6836DCF6FD7}" type="presOf" srcId="{EFB0AA93-BF04-4AEE-9998-3D277EF2C59F}" destId="{8AD42B2D-A63E-41EB-9120-8F7B94ACC61E}" srcOrd="1" destOrd="0" presId="urn:microsoft.com/office/officeart/2005/8/layout/radial1"/>
    <dgm:cxn modelId="{2A882DD3-5E9B-470B-9F12-426D71AB7C45}" srcId="{712502B3-F41F-4454-A51B-5F0DC577C818}" destId="{8C2A629F-D26C-43F8-8C23-4ADBFC68FB91}" srcOrd="1" destOrd="0" parTransId="{2EB97BF0-932D-46E4-9A61-42D010AC9960}" sibTransId="{B95DF824-89DA-4A93-B255-E9F9FEF7D237}"/>
    <dgm:cxn modelId="{28800FD4-2B44-4A44-A5AE-ADB231DF8EA6}" type="presOf" srcId="{7FB3D532-D91F-41EE-95FB-F85AF1782A8E}" destId="{CAF6FD45-17E5-4212-9BED-06070490759D}" srcOrd="0" destOrd="0" presId="urn:microsoft.com/office/officeart/2005/8/layout/radial1"/>
    <dgm:cxn modelId="{2DD5B0D9-1214-4413-8773-C21A9C1904C0}" type="presOf" srcId="{25688519-82BD-4C24-893E-02E6DB1F1C90}" destId="{FA25027D-7C59-493E-8F8E-C94E9B249788}" srcOrd="0" destOrd="0" presId="urn:microsoft.com/office/officeart/2005/8/layout/radial1"/>
    <dgm:cxn modelId="{1027A5EC-4703-4FEF-9ADB-CE1537F82547}" type="presOf" srcId="{2EB97BF0-932D-46E4-9A61-42D010AC9960}" destId="{FDAD6EDC-DC89-48DA-96F5-756E9E471E3F}" srcOrd="1" destOrd="0" presId="urn:microsoft.com/office/officeart/2005/8/layout/radial1"/>
    <dgm:cxn modelId="{E901D4F7-0C97-46A7-8482-2C600F3EE315}" type="presOf" srcId="{F7052C5A-D623-4A32-9DF2-9886F4172001}" destId="{E3593429-349F-4E3A-AE01-8A0856A27ACE}" srcOrd="1" destOrd="0" presId="urn:microsoft.com/office/officeart/2005/8/layout/radial1"/>
    <dgm:cxn modelId="{A8F5EBF8-C262-4D64-91DA-96C7D39072A0}" srcId="{7FB3D532-D91F-41EE-95FB-F85AF1782A8E}" destId="{712502B3-F41F-4454-A51B-5F0DC577C818}" srcOrd="0" destOrd="0" parTransId="{2FAFF177-B891-4396-A639-D72CB724CFC0}" sibTransId="{F3C644B3-91FB-43AF-B782-355D444CFC9E}"/>
    <dgm:cxn modelId="{945A1D88-DCCF-4ED9-ACB4-6E2266A3B0D0}" type="presParOf" srcId="{CAF6FD45-17E5-4212-9BED-06070490759D}" destId="{ACA19952-E63E-464D-9225-29680A8F7A70}" srcOrd="0" destOrd="0" presId="urn:microsoft.com/office/officeart/2005/8/layout/radial1"/>
    <dgm:cxn modelId="{24EE4A3D-50A8-4F72-AADA-5C332DC4C150}" type="presParOf" srcId="{CAF6FD45-17E5-4212-9BED-06070490759D}" destId="{4764BEB2-6005-4C9F-A5F6-F8B1377FED9C}" srcOrd="1" destOrd="0" presId="urn:microsoft.com/office/officeart/2005/8/layout/radial1"/>
    <dgm:cxn modelId="{A512BF33-7C37-43B6-8501-80D0EC9B8615}" type="presParOf" srcId="{4764BEB2-6005-4C9F-A5F6-F8B1377FED9C}" destId="{8AD42B2D-A63E-41EB-9120-8F7B94ACC61E}" srcOrd="0" destOrd="0" presId="urn:microsoft.com/office/officeart/2005/8/layout/radial1"/>
    <dgm:cxn modelId="{EC20A761-E82F-482B-A99F-E138476466EE}" type="presParOf" srcId="{CAF6FD45-17E5-4212-9BED-06070490759D}" destId="{A03CAE11-CD2F-4B4E-8E60-0C70F5915407}" srcOrd="2" destOrd="0" presId="urn:microsoft.com/office/officeart/2005/8/layout/radial1"/>
    <dgm:cxn modelId="{0F40F628-A2CE-461B-B6A3-E71263EE189C}" type="presParOf" srcId="{CAF6FD45-17E5-4212-9BED-06070490759D}" destId="{92296C0C-531A-4186-B19F-BE86170F7E62}" srcOrd="3" destOrd="0" presId="urn:microsoft.com/office/officeart/2005/8/layout/radial1"/>
    <dgm:cxn modelId="{8B680247-DFD0-4123-96AA-D8035E102B38}" type="presParOf" srcId="{92296C0C-531A-4186-B19F-BE86170F7E62}" destId="{FDAD6EDC-DC89-48DA-96F5-756E9E471E3F}" srcOrd="0" destOrd="0" presId="urn:microsoft.com/office/officeart/2005/8/layout/radial1"/>
    <dgm:cxn modelId="{8927330B-33ED-4BFB-BAE8-2EA86ABCDBF5}" type="presParOf" srcId="{CAF6FD45-17E5-4212-9BED-06070490759D}" destId="{663BE651-9914-4A25-BF4B-D2EB9ACF37EC}" srcOrd="4" destOrd="0" presId="urn:microsoft.com/office/officeart/2005/8/layout/radial1"/>
    <dgm:cxn modelId="{09671750-46CA-4460-973B-DD26E8E57D94}" type="presParOf" srcId="{CAF6FD45-17E5-4212-9BED-06070490759D}" destId="{ED7809EA-16A5-44D0-88F9-DCCC9A71242F}" srcOrd="5" destOrd="0" presId="urn:microsoft.com/office/officeart/2005/8/layout/radial1"/>
    <dgm:cxn modelId="{CFAEFBED-1970-484F-9E2F-27626CC7C1EC}" type="presParOf" srcId="{ED7809EA-16A5-44D0-88F9-DCCC9A71242F}" destId="{E3593429-349F-4E3A-AE01-8A0856A27ACE}" srcOrd="0" destOrd="0" presId="urn:microsoft.com/office/officeart/2005/8/layout/radial1"/>
    <dgm:cxn modelId="{4839E355-6103-414D-B74C-4BB6291B231F}" type="presParOf" srcId="{CAF6FD45-17E5-4212-9BED-06070490759D}" destId="{F52CB118-869B-4E4F-A6A3-FE47941F53CD}" srcOrd="6" destOrd="0" presId="urn:microsoft.com/office/officeart/2005/8/layout/radial1"/>
    <dgm:cxn modelId="{21C7017D-D31E-44AB-95DC-F371D8186E82}" type="presParOf" srcId="{CAF6FD45-17E5-4212-9BED-06070490759D}" destId="{FA25027D-7C59-493E-8F8E-C94E9B249788}" srcOrd="7" destOrd="0" presId="urn:microsoft.com/office/officeart/2005/8/layout/radial1"/>
    <dgm:cxn modelId="{905E24A9-C995-4F89-AB1F-894135570F2F}" type="presParOf" srcId="{FA25027D-7C59-493E-8F8E-C94E9B249788}" destId="{D1427703-3DFF-4EC6-9155-DFEC6B2F7F57}" srcOrd="0" destOrd="0" presId="urn:microsoft.com/office/officeart/2005/8/layout/radial1"/>
    <dgm:cxn modelId="{FFC92A7B-4991-49D8-822D-4A7EE1F4AB85}" type="presParOf" srcId="{CAF6FD45-17E5-4212-9BED-06070490759D}" destId="{2E54E86F-218E-4588-81D8-E11D72AA136B}" srcOrd="8" destOrd="0" presId="urn:microsoft.com/office/officeart/2005/8/layout/radial1"/>
    <dgm:cxn modelId="{CFD098AA-8B42-447C-B145-E7BA3477AEAB}" type="presParOf" srcId="{CAF6FD45-17E5-4212-9BED-06070490759D}" destId="{B9E5CE61-150E-44F2-9388-760356AD4278}" srcOrd="9" destOrd="0" presId="urn:microsoft.com/office/officeart/2005/8/layout/radial1"/>
    <dgm:cxn modelId="{96FE4969-84B5-4BED-BB24-45D23AE8081B}" type="presParOf" srcId="{B9E5CE61-150E-44F2-9388-760356AD4278}" destId="{5E9595FD-62D1-40C9-BD57-55B1CD70363B}" srcOrd="0" destOrd="0" presId="urn:microsoft.com/office/officeart/2005/8/layout/radial1"/>
    <dgm:cxn modelId="{10642E43-A49C-484D-8DF4-CD8EDFA52A53}" type="presParOf" srcId="{CAF6FD45-17E5-4212-9BED-06070490759D}" destId="{583CD405-D031-4C1A-A888-1EDB8D86CE9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77D90-7313-4BAD-9626-DBF9250DD23D}" type="doc">
      <dgm:prSet loTypeId="urn:microsoft.com/office/officeart/2005/8/layout/radial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894BF152-6BDB-4DF4-AA9D-01F545B3BA74}">
      <dgm:prSet phldrT="[Text]"/>
      <dgm:spPr/>
      <dgm:t>
        <a:bodyPr/>
        <a:lstStyle/>
        <a:p>
          <a:r>
            <a:rPr lang="en-US" b="1" dirty="0"/>
            <a:t>Down</a:t>
          </a:r>
          <a:endParaRPr lang="en-IN" b="1" dirty="0"/>
        </a:p>
      </dgm:t>
    </dgm:pt>
    <dgm:pt modelId="{5D100D04-DD78-42EC-8F97-CBECEF77D97A}" type="parTrans" cxnId="{21453F50-1556-4823-908D-01B7C74E35C7}">
      <dgm:prSet/>
      <dgm:spPr/>
      <dgm:t>
        <a:bodyPr/>
        <a:lstStyle/>
        <a:p>
          <a:endParaRPr lang="en-IN"/>
        </a:p>
      </dgm:t>
    </dgm:pt>
    <dgm:pt modelId="{63EE17ED-4DA1-4FAB-AE54-A76C0B030E6F}" type="sibTrans" cxnId="{21453F50-1556-4823-908D-01B7C74E35C7}">
      <dgm:prSet/>
      <dgm:spPr/>
      <dgm:t>
        <a:bodyPr/>
        <a:lstStyle/>
        <a:p>
          <a:endParaRPr lang="en-IN"/>
        </a:p>
      </dgm:t>
    </dgm:pt>
    <dgm:pt modelId="{08E6854B-8F21-4001-8434-22294C1F9ACD}">
      <dgm:prSet phldrT="[Text]"/>
      <dgm:spPr/>
      <dgm:t>
        <a:bodyPr/>
        <a:lstStyle/>
        <a:p>
          <a:r>
            <a:rPr lang="en-US" b="1" dirty="0"/>
            <a:t>Downward</a:t>
          </a:r>
          <a:r>
            <a:rPr lang="en-US" dirty="0"/>
            <a:t> </a:t>
          </a:r>
          <a:r>
            <a:rPr lang="en-US" b="1" dirty="0"/>
            <a:t>Movement</a:t>
          </a:r>
          <a:endParaRPr lang="en-IN" b="1" dirty="0"/>
        </a:p>
      </dgm:t>
    </dgm:pt>
    <dgm:pt modelId="{A56B9097-39B2-4880-8ADC-EB79B8CEED4E}" type="parTrans" cxnId="{6A94DAE6-C316-4168-AF1A-A2FDD88248D0}">
      <dgm:prSet/>
      <dgm:spPr/>
      <dgm:t>
        <a:bodyPr/>
        <a:lstStyle/>
        <a:p>
          <a:endParaRPr lang="en-IN"/>
        </a:p>
      </dgm:t>
    </dgm:pt>
    <dgm:pt modelId="{B3BA0293-4071-4266-A436-F579E82866A0}" type="sibTrans" cxnId="{6A94DAE6-C316-4168-AF1A-A2FDD88248D0}">
      <dgm:prSet/>
      <dgm:spPr/>
      <dgm:t>
        <a:bodyPr/>
        <a:lstStyle/>
        <a:p>
          <a:endParaRPr lang="en-IN"/>
        </a:p>
      </dgm:t>
    </dgm:pt>
    <dgm:pt modelId="{9EF98207-1F91-4458-B0EB-116C0D232A29}">
      <dgm:prSet phldrT="[Text]"/>
      <dgm:spPr/>
      <dgm:t>
        <a:bodyPr/>
        <a:lstStyle/>
        <a:p>
          <a:r>
            <a:rPr lang="en-US" b="1" dirty="0"/>
            <a:t>Decrease</a:t>
          </a:r>
          <a:endParaRPr lang="en-IN" b="1" dirty="0"/>
        </a:p>
      </dgm:t>
    </dgm:pt>
    <dgm:pt modelId="{C5888D31-741D-47EF-B73D-3C120EC6ABBB}" type="parTrans" cxnId="{76A5CF87-13B7-4BFC-8930-6498AB59CD69}">
      <dgm:prSet/>
      <dgm:spPr/>
      <dgm:t>
        <a:bodyPr/>
        <a:lstStyle/>
        <a:p>
          <a:endParaRPr lang="en-IN"/>
        </a:p>
      </dgm:t>
    </dgm:pt>
    <dgm:pt modelId="{C02A7B46-BFF4-4EC0-BDB3-54D5174AE201}" type="sibTrans" cxnId="{76A5CF87-13B7-4BFC-8930-6498AB59CD69}">
      <dgm:prSet/>
      <dgm:spPr/>
      <dgm:t>
        <a:bodyPr/>
        <a:lstStyle/>
        <a:p>
          <a:endParaRPr lang="en-IN"/>
        </a:p>
      </dgm:t>
    </dgm:pt>
    <dgm:pt modelId="{35AE6663-B2EF-4F0E-9C22-BA6925DB25D8}">
      <dgm:prSet phldrT="[Text]"/>
      <dgm:spPr/>
      <dgm:t>
        <a:bodyPr/>
        <a:lstStyle/>
        <a:p>
          <a:r>
            <a:rPr lang="en-US" b="1" dirty="0"/>
            <a:t>Stopping</a:t>
          </a:r>
          <a:endParaRPr lang="en-IN" b="1" dirty="0"/>
        </a:p>
      </dgm:t>
    </dgm:pt>
    <dgm:pt modelId="{79D18386-2391-4867-B49C-C5A747B63F49}" type="parTrans" cxnId="{436742EA-A7C2-4FCD-9240-F43EF1B5C9EC}">
      <dgm:prSet/>
      <dgm:spPr/>
      <dgm:t>
        <a:bodyPr/>
        <a:lstStyle/>
        <a:p>
          <a:endParaRPr lang="en-IN"/>
        </a:p>
      </dgm:t>
    </dgm:pt>
    <dgm:pt modelId="{FCF567A3-B373-43FF-A32B-4D1CD4924840}" type="sibTrans" cxnId="{436742EA-A7C2-4FCD-9240-F43EF1B5C9EC}">
      <dgm:prSet/>
      <dgm:spPr/>
      <dgm:t>
        <a:bodyPr/>
        <a:lstStyle/>
        <a:p>
          <a:endParaRPr lang="en-IN"/>
        </a:p>
      </dgm:t>
    </dgm:pt>
    <dgm:pt modelId="{303136CC-32C4-44C6-B43F-C940C55B577F}">
      <dgm:prSet phldrT="[Text]"/>
      <dgm:spPr/>
      <dgm:t>
        <a:bodyPr/>
        <a:lstStyle/>
        <a:p>
          <a:r>
            <a:rPr lang="en-US" b="1" dirty="0"/>
            <a:t>Ending</a:t>
          </a:r>
          <a:endParaRPr lang="en-IN" b="1" dirty="0"/>
        </a:p>
      </dgm:t>
    </dgm:pt>
    <dgm:pt modelId="{168D4DEB-5C65-417B-9B89-B682CAE3E8A0}" type="parTrans" cxnId="{F9D3A46A-AC54-4448-9C6A-A72A782CBE78}">
      <dgm:prSet/>
      <dgm:spPr/>
      <dgm:t>
        <a:bodyPr/>
        <a:lstStyle/>
        <a:p>
          <a:endParaRPr lang="en-IN"/>
        </a:p>
      </dgm:t>
    </dgm:pt>
    <dgm:pt modelId="{C483201B-BDE3-4F46-A9EA-2E229170CDA2}" type="sibTrans" cxnId="{F9D3A46A-AC54-4448-9C6A-A72A782CBE78}">
      <dgm:prSet/>
      <dgm:spPr/>
      <dgm:t>
        <a:bodyPr/>
        <a:lstStyle/>
        <a:p>
          <a:endParaRPr lang="en-IN"/>
        </a:p>
      </dgm:t>
    </dgm:pt>
    <dgm:pt modelId="{322F186A-10EB-40C0-B332-3431B92C83D8}">
      <dgm:prSet phldrT="[Text]"/>
      <dgm:spPr/>
      <dgm:t>
        <a:bodyPr/>
        <a:lstStyle/>
        <a:p>
          <a:r>
            <a:rPr lang="en-US" b="1" dirty="0"/>
            <a:t>Inferior</a:t>
          </a:r>
          <a:endParaRPr lang="en-IN" b="1" dirty="0"/>
        </a:p>
      </dgm:t>
    </dgm:pt>
    <dgm:pt modelId="{2034274B-E354-467D-80B7-543CEC782C84}" type="sibTrans" cxnId="{137C84EE-6376-4817-9133-3564AB6DF777}">
      <dgm:prSet/>
      <dgm:spPr/>
      <dgm:t>
        <a:bodyPr/>
        <a:lstStyle/>
        <a:p>
          <a:endParaRPr lang="en-IN"/>
        </a:p>
      </dgm:t>
    </dgm:pt>
    <dgm:pt modelId="{58352AE6-CAE2-453B-8D95-D95473BB7275}" type="parTrans" cxnId="{137C84EE-6376-4817-9133-3564AB6DF777}">
      <dgm:prSet/>
      <dgm:spPr/>
      <dgm:t>
        <a:bodyPr/>
        <a:lstStyle/>
        <a:p>
          <a:endParaRPr lang="en-IN"/>
        </a:p>
      </dgm:t>
    </dgm:pt>
    <dgm:pt modelId="{AC1007A6-2727-4F8F-AA21-397A5BE71268}">
      <dgm:prSet phldrT="[Text]"/>
      <dgm:spPr/>
      <dgm:t>
        <a:bodyPr/>
        <a:lstStyle/>
        <a:p>
          <a:r>
            <a:rPr lang="en-US" b="1" dirty="0"/>
            <a:t>Disappoint</a:t>
          </a:r>
          <a:endParaRPr lang="en-IN" b="1" dirty="0"/>
        </a:p>
      </dgm:t>
    </dgm:pt>
    <dgm:pt modelId="{2021AD7B-CABD-4D83-83EB-8555E6E40EEC}" type="parTrans" cxnId="{C4AE2586-D104-49E2-83E4-B9D6B871EE85}">
      <dgm:prSet/>
      <dgm:spPr/>
      <dgm:t>
        <a:bodyPr/>
        <a:lstStyle/>
        <a:p>
          <a:endParaRPr lang="en-IN"/>
        </a:p>
      </dgm:t>
    </dgm:pt>
    <dgm:pt modelId="{3699CA80-B084-45ED-90B2-95A4ACED2DB6}" type="sibTrans" cxnId="{C4AE2586-D104-49E2-83E4-B9D6B871EE85}">
      <dgm:prSet/>
      <dgm:spPr/>
      <dgm:t>
        <a:bodyPr/>
        <a:lstStyle/>
        <a:p>
          <a:endParaRPr lang="en-IN"/>
        </a:p>
      </dgm:t>
    </dgm:pt>
    <dgm:pt modelId="{D91A00AB-6426-4BDD-A9AB-2F02F63FC31F}" type="pres">
      <dgm:prSet presAssocID="{4E677D90-7313-4BAD-9626-DBF9250DD2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E8E944-2879-47E2-85F7-B4535E480895}" type="pres">
      <dgm:prSet presAssocID="{894BF152-6BDB-4DF4-AA9D-01F545B3BA74}" presName="centerShape" presStyleLbl="node0" presStyleIdx="0" presStyleCnt="1"/>
      <dgm:spPr/>
    </dgm:pt>
    <dgm:pt modelId="{878B475E-4079-4445-A4E3-F0751102584C}" type="pres">
      <dgm:prSet presAssocID="{A56B9097-39B2-4880-8ADC-EB79B8CEED4E}" presName="Name9" presStyleLbl="parChTrans1D2" presStyleIdx="0" presStyleCnt="6"/>
      <dgm:spPr/>
    </dgm:pt>
    <dgm:pt modelId="{211460D5-D412-4125-94BD-450D02A4ACC7}" type="pres">
      <dgm:prSet presAssocID="{A56B9097-39B2-4880-8ADC-EB79B8CEED4E}" presName="connTx" presStyleLbl="parChTrans1D2" presStyleIdx="0" presStyleCnt="6"/>
      <dgm:spPr/>
    </dgm:pt>
    <dgm:pt modelId="{ADD1A27E-834B-4FDB-B580-D97E8DE89BEC}" type="pres">
      <dgm:prSet presAssocID="{08E6854B-8F21-4001-8434-22294C1F9ACD}" presName="node" presStyleLbl="node1" presStyleIdx="0" presStyleCnt="6">
        <dgm:presLayoutVars>
          <dgm:bulletEnabled val="1"/>
        </dgm:presLayoutVars>
      </dgm:prSet>
      <dgm:spPr/>
    </dgm:pt>
    <dgm:pt modelId="{BB075F37-038D-46B3-8064-0F4AB7E04B4D}" type="pres">
      <dgm:prSet presAssocID="{C5888D31-741D-47EF-B73D-3C120EC6ABBB}" presName="Name9" presStyleLbl="parChTrans1D2" presStyleIdx="1" presStyleCnt="6"/>
      <dgm:spPr/>
    </dgm:pt>
    <dgm:pt modelId="{D9F43DD6-B634-4E22-A148-1C6CB241714A}" type="pres">
      <dgm:prSet presAssocID="{C5888D31-741D-47EF-B73D-3C120EC6ABBB}" presName="connTx" presStyleLbl="parChTrans1D2" presStyleIdx="1" presStyleCnt="6"/>
      <dgm:spPr/>
    </dgm:pt>
    <dgm:pt modelId="{9752DC9F-9EC9-4FBD-B864-67D399154F45}" type="pres">
      <dgm:prSet presAssocID="{9EF98207-1F91-4458-B0EB-116C0D232A29}" presName="node" presStyleLbl="node1" presStyleIdx="1" presStyleCnt="6">
        <dgm:presLayoutVars>
          <dgm:bulletEnabled val="1"/>
        </dgm:presLayoutVars>
      </dgm:prSet>
      <dgm:spPr/>
    </dgm:pt>
    <dgm:pt modelId="{383FFF08-FC9A-424F-9D0D-7237D68037AA}" type="pres">
      <dgm:prSet presAssocID="{79D18386-2391-4867-B49C-C5A747B63F49}" presName="Name9" presStyleLbl="parChTrans1D2" presStyleIdx="2" presStyleCnt="6"/>
      <dgm:spPr/>
    </dgm:pt>
    <dgm:pt modelId="{E8F76F40-8017-44FA-ADCA-2AA04D5EE392}" type="pres">
      <dgm:prSet presAssocID="{79D18386-2391-4867-B49C-C5A747B63F49}" presName="connTx" presStyleLbl="parChTrans1D2" presStyleIdx="2" presStyleCnt="6"/>
      <dgm:spPr/>
    </dgm:pt>
    <dgm:pt modelId="{251DFED6-12E0-4D93-A493-2ABBB96869B5}" type="pres">
      <dgm:prSet presAssocID="{35AE6663-B2EF-4F0E-9C22-BA6925DB25D8}" presName="node" presStyleLbl="node1" presStyleIdx="2" presStyleCnt="6" custRadScaleRad="100191">
        <dgm:presLayoutVars>
          <dgm:bulletEnabled val="1"/>
        </dgm:presLayoutVars>
      </dgm:prSet>
      <dgm:spPr/>
    </dgm:pt>
    <dgm:pt modelId="{E320A352-5258-4AED-B015-937750C6B1AD}" type="pres">
      <dgm:prSet presAssocID="{168D4DEB-5C65-417B-9B89-B682CAE3E8A0}" presName="Name9" presStyleLbl="parChTrans1D2" presStyleIdx="3" presStyleCnt="6"/>
      <dgm:spPr/>
    </dgm:pt>
    <dgm:pt modelId="{7A8465DE-6311-4E29-B4AA-E40F28DAFFCF}" type="pres">
      <dgm:prSet presAssocID="{168D4DEB-5C65-417B-9B89-B682CAE3E8A0}" presName="connTx" presStyleLbl="parChTrans1D2" presStyleIdx="3" presStyleCnt="6"/>
      <dgm:spPr/>
    </dgm:pt>
    <dgm:pt modelId="{14CBB8C1-1BC8-42DC-9A73-251C26A4C2A6}" type="pres">
      <dgm:prSet presAssocID="{303136CC-32C4-44C6-B43F-C940C55B577F}" presName="node" presStyleLbl="node1" presStyleIdx="3" presStyleCnt="6">
        <dgm:presLayoutVars>
          <dgm:bulletEnabled val="1"/>
        </dgm:presLayoutVars>
      </dgm:prSet>
      <dgm:spPr/>
    </dgm:pt>
    <dgm:pt modelId="{02D95029-58B6-4EBB-8825-894EC9856420}" type="pres">
      <dgm:prSet presAssocID="{58352AE6-CAE2-453B-8D95-D95473BB7275}" presName="Name9" presStyleLbl="parChTrans1D2" presStyleIdx="4" presStyleCnt="6"/>
      <dgm:spPr/>
    </dgm:pt>
    <dgm:pt modelId="{D8BA179A-2062-4E0A-B5AD-BAF4C8B27D86}" type="pres">
      <dgm:prSet presAssocID="{58352AE6-CAE2-453B-8D95-D95473BB7275}" presName="connTx" presStyleLbl="parChTrans1D2" presStyleIdx="4" presStyleCnt="6"/>
      <dgm:spPr/>
    </dgm:pt>
    <dgm:pt modelId="{9380862C-5B4A-4479-9E1A-B90FF189C614}" type="pres">
      <dgm:prSet presAssocID="{322F186A-10EB-40C0-B332-3431B92C83D8}" presName="node" presStyleLbl="node1" presStyleIdx="4" presStyleCnt="6">
        <dgm:presLayoutVars>
          <dgm:bulletEnabled val="1"/>
        </dgm:presLayoutVars>
      </dgm:prSet>
      <dgm:spPr/>
    </dgm:pt>
    <dgm:pt modelId="{B450DF34-7030-42B0-B67D-E99D7F074291}" type="pres">
      <dgm:prSet presAssocID="{2021AD7B-CABD-4D83-83EB-8555E6E40EEC}" presName="Name9" presStyleLbl="parChTrans1D2" presStyleIdx="5" presStyleCnt="6"/>
      <dgm:spPr/>
    </dgm:pt>
    <dgm:pt modelId="{57AD8F4D-A56D-45F2-B061-BE35084AC9DA}" type="pres">
      <dgm:prSet presAssocID="{2021AD7B-CABD-4D83-83EB-8555E6E40EEC}" presName="connTx" presStyleLbl="parChTrans1D2" presStyleIdx="5" presStyleCnt="6"/>
      <dgm:spPr/>
    </dgm:pt>
    <dgm:pt modelId="{83D98E1E-123B-4439-B8D6-FA356A867B8E}" type="pres">
      <dgm:prSet presAssocID="{AC1007A6-2727-4F8F-AA21-397A5BE71268}" presName="node" presStyleLbl="node1" presStyleIdx="5" presStyleCnt="6">
        <dgm:presLayoutVars>
          <dgm:bulletEnabled val="1"/>
        </dgm:presLayoutVars>
      </dgm:prSet>
      <dgm:spPr/>
    </dgm:pt>
  </dgm:ptLst>
  <dgm:cxnLst>
    <dgm:cxn modelId="{9D02E516-3B2C-4B2E-9023-FBC7B8A77CFB}" type="presOf" srcId="{C5888D31-741D-47EF-B73D-3C120EC6ABBB}" destId="{BB075F37-038D-46B3-8064-0F4AB7E04B4D}" srcOrd="0" destOrd="0" presId="urn:microsoft.com/office/officeart/2005/8/layout/radial1"/>
    <dgm:cxn modelId="{7F83902D-8713-4EFB-8B4D-054CA7A9B04A}" type="presOf" srcId="{A56B9097-39B2-4880-8ADC-EB79B8CEED4E}" destId="{211460D5-D412-4125-94BD-450D02A4ACC7}" srcOrd="1" destOrd="0" presId="urn:microsoft.com/office/officeart/2005/8/layout/radial1"/>
    <dgm:cxn modelId="{36B46C2E-04AB-4DE1-BBEF-7623EB60CD4E}" type="presOf" srcId="{AC1007A6-2727-4F8F-AA21-397A5BE71268}" destId="{83D98E1E-123B-4439-B8D6-FA356A867B8E}" srcOrd="0" destOrd="0" presId="urn:microsoft.com/office/officeart/2005/8/layout/radial1"/>
    <dgm:cxn modelId="{95BC063A-8820-4DCA-9071-B655283EB355}" type="presOf" srcId="{79D18386-2391-4867-B49C-C5A747B63F49}" destId="{383FFF08-FC9A-424F-9D0D-7237D68037AA}" srcOrd="0" destOrd="0" presId="urn:microsoft.com/office/officeart/2005/8/layout/radial1"/>
    <dgm:cxn modelId="{F9D3A46A-AC54-4448-9C6A-A72A782CBE78}" srcId="{894BF152-6BDB-4DF4-AA9D-01F545B3BA74}" destId="{303136CC-32C4-44C6-B43F-C940C55B577F}" srcOrd="3" destOrd="0" parTransId="{168D4DEB-5C65-417B-9B89-B682CAE3E8A0}" sibTransId="{C483201B-BDE3-4F46-A9EA-2E229170CDA2}"/>
    <dgm:cxn modelId="{009D386F-A937-4DAE-8C7C-1548CC38D166}" type="presOf" srcId="{08E6854B-8F21-4001-8434-22294C1F9ACD}" destId="{ADD1A27E-834B-4FDB-B580-D97E8DE89BEC}" srcOrd="0" destOrd="0" presId="urn:microsoft.com/office/officeart/2005/8/layout/radial1"/>
    <dgm:cxn modelId="{68758A4F-C683-4C08-97E6-F8B0AE032946}" type="presOf" srcId="{168D4DEB-5C65-417B-9B89-B682CAE3E8A0}" destId="{E320A352-5258-4AED-B015-937750C6B1AD}" srcOrd="0" destOrd="0" presId="urn:microsoft.com/office/officeart/2005/8/layout/radial1"/>
    <dgm:cxn modelId="{21453F50-1556-4823-908D-01B7C74E35C7}" srcId="{4E677D90-7313-4BAD-9626-DBF9250DD23D}" destId="{894BF152-6BDB-4DF4-AA9D-01F545B3BA74}" srcOrd="0" destOrd="0" parTransId="{5D100D04-DD78-42EC-8F97-CBECEF77D97A}" sibTransId="{63EE17ED-4DA1-4FAB-AE54-A76C0B030E6F}"/>
    <dgm:cxn modelId="{4F69F474-ECF8-44D5-9C17-D7D7597E7259}" type="presOf" srcId="{C5888D31-741D-47EF-B73D-3C120EC6ABBB}" destId="{D9F43DD6-B634-4E22-A148-1C6CB241714A}" srcOrd="1" destOrd="0" presId="urn:microsoft.com/office/officeart/2005/8/layout/radial1"/>
    <dgm:cxn modelId="{59457E78-191B-4FED-AC16-C645B877B271}" type="presOf" srcId="{322F186A-10EB-40C0-B332-3431B92C83D8}" destId="{9380862C-5B4A-4479-9E1A-B90FF189C614}" srcOrd="0" destOrd="0" presId="urn:microsoft.com/office/officeart/2005/8/layout/radial1"/>
    <dgm:cxn modelId="{A7268079-0533-42D1-BBF0-33CBE494BD16}" type="presOf" srcId="{4E677D90-7313-4BAD-9626-DBF9250DD23D}" destId="{D91A00AB-6426-4BDD-A9AB-2F02F63FC31F}" srcOrd="0" destOrd="0" presId="urn:microsoft.com/office/officeart/2005/8/layout/radial1"/>
    <dgm:cxn modelId="{FE96107D-A61B-48EF-B23A-2CFE4831DB00}" type="presOf" srcId="{303136CC-32C4-44C6-B43F-C940C55B577F}" destId="{14CBB8C1-1BC8-42DC-9A73-251C26A4C2A6}" srcOrd="0" destOrd="0" presId="urn:microsoft.com/office/officeart/2005/8/layout/radial1"/>
    <dgm:cxn modelId="{C4AE2586-D104-49E2-83E4-B9D6B871EE85}" srcId="{894BF152-6BDB-4DF4-AA9D-01F545B3BA74}" destId="{AC1007A6-2727-4F8F-AA21-397A5BE71268}" srcOrd="5" destOrd="0" parTransId="{2021AD7B-CABD-4D83-83EB-8555E6E40EEC}" sibTransId="{3699CA80-B084-45ED-90B2-95A4ACED2DB6}"/>
    <dgm:cxn modelId="{76A5CF87-13B7-4BFC-8930-6498AB59CD69}" srcId="{894BF152-6BDB-4DF4-AA9D-01F545B3BA74}" destId="{9EF98207-1F91-4458-B0EB-116C0D232A29}" srcOrd="1" destOrd="0" parTransId="{C5888D31-741D-47EF-B73D-3C120EC6ABBB}" sibTransId="{C02A7B46-BFF4-4EC0-BDB3-54D5174AE201}"/>
    <dgm:cxn modelId="{438E7F8C-00C2-482C-8F1F-CBD63B912409}" type="presOf" srcId="{2021AD7B-CABD-4D83-83EB-8555E6E40EEC}" destId="{57AD8F4D-A56D-45F2-B061-BE35084AC9DA}" srcOrd="1" destOrd="0" presId="urn:microsoft.com/office/officeart/2005/8/layout/radial1"/>
    <dgm:cxn modelId="{32E69C91-76C2-41C8-8A02-73906589D7FE}" type="presOf" srcId="{168D4DEB-5C65-417B-9B89-B682CAE3E8A0}" destId="{7A8465DE-6311-4E29-B4AA-E40F28DAFFCF}" srcOrd="1" destOrd="0" presId="urn:microsoft.com/office/officeart/2005/8/layout/radial1"/>
    <dgm:cxn modelId="{69851A9E-11F4-4123-A440-8F80131136AC}" type="presOf" srcId="{2021AD7B-CABD-4D83-83EB-8555E6E40EEC}" destId="{B450DF34-7030-42B0-B67D-E99D7F074291}" srcOrd="0" destOrd="0" presId="urn:microsoft.com/office/officeart/2005/8/layout/radial1"/>
    <dgm:cxn modelId="{3AF32D9F-AC69-46E1-810D-7590774F47C2}" type="presOf" srcId="{894BF152-6BDB-4DF4-AA9D-01F545B3BA74}" destId="{6CE8E944-2879-47E2-85F7-B4535E480895}" srcOrd="0" destOrd="0" presId="urn:microsoft.com/office/officeart/2005/8/layout/radial1"/>
    <dgm:cxn modelId="{FBE6DDA2-4F3D-4FC3-B7B9-2C24BC40ABB9}" type="presOf" srcId="{9EF98207-1F91-4458-B0EB-116C0D232A29}" destId="{9752DC9F-9EC9-4FBD-B864-67D399154F45}" srcOrd="0" destOrd="0" presId="urn:microsoft.com/office/officeart/2005/8/layout/radial1"/>
    <dgm:cxn modelId="{7CDB1BAA-1B09-4660-A668-9ED41430C405}" type="presOf" srcId="{35AE6663-B2EF-4F0E-9C22-BA6925DB25D8}" destId="{251DFED6-12E0-4D93-A493-2ABBB96869B5}" srcOrd="0" destOrd="0" presId="urn:microsoft.com/office/officeart/2005/8/layout/radial1"/>
    <dgm:cxn modelId="{B7F073B9-ABC9-45CE-A85D-8FF0AEB244F2}" type="presOf" srcId="{58352AE6-CAE2-453B-8D95-D95473BB7275}" destId="{D8BA179A-2062-4E0A-B5AD-BAF4C8B27D86}" srcOrd="1" destOrd="0" presId="urn:microsoft.com/office/officeart/2005/8/layout/radial1"/>
    <dgm:cxn modelId="{07B5F4C0-04EB-4EAF-A8F9-558301F44A10}" type="presOf" srcId="{A56B9097-39B2-4880-8ADC-EB79B8CEED4E}" destId="{878B475E-4079-4445-A4E3-F0751102584C}" srcOrd="0" destOrd="0" presId="urn:microsoft.com/office/officeart/2005/8/layout/radial1"/>
    <dgm:cxn modelId="{558DCFC1-0451-44B8-89E4-F0B77EE06148}" type="presOf" srcId="{58352AE6-CAE2-453B-8D95-D95473BB7275}" destId="{02D95029-58B6-4EBB-8825-894EC9856420}" srcOrd="0" destOrd="0" presId="urn:microsoft.com/office/officeart/2005/8/layout/radial1"/>
    <dgm:cxn modelId="{BD17EAC6-572A-4DA3-8271-E1DA87D71217}" type="presOf" srcId="{79D18386-2391-4867-B49C-C5A747B63F49}" destId="{E8F76F40-8017-44FA-ADCA-2AA04D5EE392}" srcOrd="1" destOrd="0" presId="urn:microsoft.com/office/officeart/2005/8/layout/radial1"/>
    <dgm:cxn modelId="{6A94DAE6-C316-4168-AF1A-A2FDD88248D0}" srcId="{894BF152-6BDB-4DF4-AA9D-01F545B3BA74}" destId="{08E6854B-8F21-4001-8434-22294C1F9ACD}" srcOrd="0" destOrd="0" parTransId="{A56B9097-39B2-4880-8ADC-EB79B8CEED4E}" sibTransId="{B3BA0293-4071-4266-A436-F579E82866A0}"/>
    <dgm:cxn modelId="{436742EA-A7C2-4FCD-9240-F43EF1B5C9EC}" srcId="{894BF152-6BDB-4DF4-AA9D-01F545B3BA74}" destId="{35AE6663-B2EF-4F0E-9C22-BA6925DB25D8}" srcOrd="2" destOrd="0" parTransId="{79D18386-2391-4867-B49C-C5A747B63F49}" sibTransId="{FCF567A3-B373-43FF-A32B-4D1CD4924840}"/>
    <dgm:cxn modelId="{137C84EE-6376-4817-9133-3564AB6DF777}" srcId="{894BF152-6BDB-4DF4-AA9D-01F545B3BA74}" destId="{322F186A-10EB-40C0-B332-3431B92C83D8}" srcOrd="4" destOrd="0" parTransId="{58352AE6-CAE2-453B-8D95-D95473BB7275}" sibTransId="{2034274B-E354-467D-80B7-543CEC782C84}"/>
    <dgm:cxn modelId="{013BC1C7-EEA1-43F5-AFC6-BE2FACC5452F}" type="presParOf" srcId="{D91A00AB-6426-4BDD-A9AB-2F02F63FC31F}" destId="{6CE8E944-2879-47E2-85F7-B4535E480895}" srcOrd="0" destOrd="0" presId="urn:microsoft.com/office/officeart/2005/8/layout/radial1"/>
    <dgm:cxn modelId="{AC289196-D3DF-4A1A-9925-5BC2CC684573}" type="presParOf" srcId="{D91A00AB-6426-4BDD-A9AB-2F02F63FC31F}" destId="{878B475E-4079-4445-A4E3-F0751102584C}" srcOrd="1" destOrd="0" presId="urn:microsoft.com/office/officeart/2005/8/layout/radial1"/>
    <dgm:cxn modelId="{B7E8B233-ED54-44D9-98A3-1CA2825A891A}" type="presParOf" srcId="{878B475E-4079-4445-A4E3-F0751102584C}" destId="{211460D5-D412-4125-94BD-450D02A4ACC7}" srcOrd="0" destOrd="0" presId="urn:microsoft.com/office/officeart/2005/8/layout/radial1"/>
    <dgm:cxn modelId="{0B335618-33DD-4F18-A09D-F0B1492FF3E5}" type="presParOf" srcId="{D91A00AB-6426-4BDD-A9AB-2F02F63FC31F}" destId="{ADD1A27E-834B-4FDB-B580-D97E8DE89BEC}" srcOrd="2" destOrd="0" presId="urn:microsoft.com/office/officeart/2005/8/layout/radial1"/>
    <dgm:cxn modelId="{101ED5A6-FF65-4E2D-82B5-C83D843954F5}" type="presParOf" srcId="{D91A00AB-6426-4BDD-A9AB-2F02F63FC31F}" destId="{BB075F37-038D-46B3-8064-0F4AB7E04B4D}" srcOrd="3" destOrd="0" presId="urn:microsoft.com/office/officeart/2005/8/layout/radial1"/>
    <dgm:cxn modelId="{6719514F-399D-4BD4-8445-4A894E37048F}" type="presParOf" srcId="{BB075F37-038D-46B3-8064-0F4AB7E04B4D}" destId="{D9F43DD6-B634-4E22-A148-1C6CB241714A}" srcOrd="0" destOrd="0" presId="urn:microsoft.com/office/officeart/2005/8/layout/radial1"/>
    <dgm:cxn modelId="{AAD65AB3-97BA-41CF-B717-C7B2808A8F9E}" type="presParOf" srcId="{D91A00AB-6426-4BDD-A9AB-2F02F63FC31F}" destId="{9752DC9F-9EC9-4FBD-B864-67D399154F45}" srcOrd="4" destOrd="0" presId="urn:microsoft.com/office/officeart/2005/8/layout/radial1"/>
    <dgm:cxn modelId="{CFA271D4-62D8-4D99-A67D-F861D22CC558}" type="presParOf" srcId="{D91A00AB-6426-4BDD-A9AB-2F02F63FC31F}" destId="{383FFF08-FC9A-424F-9D0D-7237D68037AA}" srcOrd="5" destOrd="0" presId="urn:microsoft.com/office/officeart/2005/8/layout/radial1"/>
    <dgm:cxn modelId="{00A9286F-3C7C-4725-80AC-893CD82656D8}" type="presParOf" srcId="{383FFF08-FC9A-424F-9D0D-7237D68037AA}" destId="{E8F76F40-8017-44FA-ADCA-2AA04D5EE392}" srcOrd="0" destOrd="0" presId="urn:microsoft.com/office/officeart/2005/8/layout/radial1"/>
    <dgm:cxn modelId="{F8433E4F-7557-4875-8352-061247CF15A2}" type="presParOf" srcId="{D91A00AB-6426-4BDD-A9AB-2F02F63FC31F}" destId="{251DFED6-12E0-4D93-A493-2ABBB96869B5}" srcOrd="6" destOrd="0" presId="urn:microsoft.com/office/officeart/2005/8/layout/radial1"/>
    <dgm:cxn modelId="{622DE569-6856-44E0-B60C-D4923E9992ED}" type="presParOf" srcId="{D91A00AB-6426-4BDD-A9AB-2F02F63FC31F}" destId="{E320A352-5258-4AED-B015-937750C6B1AD}" srcOrd="7" destOrd="0" presId="urn:microsoft.com/office/officeart/2005/8/layout/radial1"/>
    <dgm:cxn modelId="{3763C57B-6033-4886-8FBB-CF3F7A12EDDD}" type="presParOf" srcId="{E320A352-5258-4AED-B015-937750C6B1AD}" destId="{7A8465DE-6311-4E29-B4AA-E40F28DAFFCF}" srcOrd="0" destOrd="0" presId="urn:microsoft.com/office/officeart/2005/8/layout/radial1"/>
    <dgm:cxn modelId="{B9153395-30B9-4EDB-B40F-4EB8A7E3DA63}" type="presParOf" srcId="{D91A00AB-6426-4BDD-A9AB-2F02F63FC31F}" destId="{14CBB8C1-1BC8-42DC-9A73-251C26A4C2A6}" srcOrd="8" destOrd="0" presId="urn:microsoft.com/office/officeart/2005/8/layout/radial1"/>
    <dgm:cxn modelId="{E2E9259B-EE13-488F-8391-4F69F026F20E}" type="presParOf" srcId="{D91A00AB-6426-4BDD-A9AB-2F02F63FC31F}" destId="{02D95029-58B6-4EBB-8825-894EC9856420}" srcOrd="9" destOrd="0" presId="urn:microsoft.com/office/officeart/2005/8/layout/radial1"/>
    <dgm:cxn modelId="{E712F1EF-4835-4C9D-B72F-34E293378B7B}" type="presParOf" srcId="{02D95029-58B6-4EBB-8825-894EC9856420}" destId="{D8BA179A-2062-4E0A-B5AD-BAF4C8B27D86}" srcOrd="0" destOrd="0" presId="urn:microsoft.com/office/officeart/2005/8/layout/radial1"/>
    <dgm:cxn modelId="{FAACF43D-9678-4474-95DD-45E3E268AAB7}" type="presParOf" srcId="{D91A00AB-6426-4BDD-A9AB-2F02F63FC31F}" destId="{9380862C-5B4A-4479-9E1A-B90FF189C614}" srcOrd="10" destOrd="0" presId="urn:microsoft.com/office/officeart/2005/8/layout/radial1"/>
    <dgm:cxn modelId="{6688FA1D-EF8A-446E-8DF6-1AE7240B2A04}" type="presParOf" srcId="{D91A00AB-6426-4BDD-A9AB-2F02F63FC31F}" destId="{B450DF34-7030-42B0-B67D-E99D7F074291}" srcOrd="11" destOrd="0" presId="urn:microsoft.com/office/officeart/2005/8/layout/radial1"/>
    <dgm:cxn modelId="{164641F7-3E04-4198-8E3B-CE974FFDF30C}" type="presParOf" srcId="{B450DF34-7030-42B0-B67D-E99D7F074291}" destId="{57AD8F4D-A56D-45F2-B061-BE35084AC9DA}" srcOrd="0" destOrd="0" presId="urn:microsoft.com/office/officeart/2005/8/layout/radial1"/>
    <dgm:cxn modelId="{CAF9B85A-66C1-4A00-B0DF-CAE8C9918F09}" type="presParOf" srcId="{D91A00AB-6426-4BDD-A9AB-2F02F63FC31F}" destId="{83D98E1E-123B-4439-B8D6-FA356A867B8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E29323-3647-44B5-AA9A-756FCC77F92E}" type="doc">
      <dgm:prSet loTypeId="urn:microsoft.com/office/officeart/2005/8/layout/radial1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0EE56BCE-4873-4290-8074-68F44385988E}">
      <dgm:prSet phldrT="[Text]"/>
      <dgm:spPr/>
      <dgm:t>
        <a:bodyPr/>
        <a:lstStyle/>
        <a:p>
          <a:r>
            <a:rPr lang="en-US" b="1" dirty="0"/>
            <a:t>OUT</a:t>
          </a:r>
          <a:endParaRPr lang="en-IN" b="1" dirty="0"/>
        </a:p>
      </dgm:t>
    </dgm:pt>
    <dgm:pt modelId="{7A7C46FC-4DD2-4103-A948-80A2BD66EB9C}" type="parTrans" cxnId="{037E858F-A985-4783-8791-351EE668FC6D}">
      <dgm:prSet/>
      <dgm:spPr/>
      <dgm:t>
        <a:bodyPr/>
        <a:lstStyle/>
        <a:p>
          <a:endParaRPr lang="en-IN"/>
        </a:p>
      </dgm:t>
    </dgm:pt>
    <dgm:pt modelId="{581179CD-757B-4C16-BAFC-5A124E7A744B}" type="sibTrans" cxnId="{037E858F-A985-4783-8791-351EE668FC6D}">
      <dgm:prSet/>
      <dgm:spPr/>
      <dgm:t>
        <a:bodyPr/>
        <a:lstStyle/>
        <a:p>
          <a:endParaRPr lang="en-IN"/>
        </a:p>
      </dgm:t>
    </dgm:pt>
    <dgm:pt modelId="{7569E614-A60F-4DE8-A2AE-5ABC9F6F6156}">
      <dgm:prSet phldrT="[Text]"/>
      <dgm:spPr/>
      <dgm:t>
        <a:bodyPr/>
        <a:lstStyle/>
        <a:p>
          <a:r>
            <a:rPr lang="en-US" b="1" dirty="0"/>
            <a:t>Outward movement</a:t>
          </a:r>
          <a:endParaRPr lang="en-IN" b="1" dirty="0"/>
        </a:p>
      </dgm:t>
    </dgm:pt>
    <dgm:pt modelId="{6675E6B6-5F7D-4D23-ACA0-00664EDEABAF}" type="parTrans" cxnId="{4B227B97-9D69-49DA-9345-D13ABCC27FDB}">
      <dgm:prSet/>
      <dgm:spPr/>
      <dgm:t>
        <a:bodyPr/>
        <a:lstStyle/>
        <a:p>
          <a:endParaRPr lang="en-IN"/>
        </a:p>
      </dgm:t>
    </dgm:pt>
    <dgm:pt modelId="{C40CDCBE-643F-4D4B-9829-033C72A8DA45}" type="sibTrans" cxnId="{4B227B97-9D69-49DA-9345-D13ABCC27FDB}">
      <dgm:prSet/>
      <dgm:spPr/>
      <dgm:t>
        <a:bodyPr/>
        <a:lstStyle/>
        <a:p>
          <a:endParaRPr lang="en-IN"/>
        </a:p>
      </dgm:t>
    </dgm:pt>
    <dgm:pt modelId="{21DA84B1-6CD0-42CE-BB60-EDBA185CBFC2}">
      <dgm:prSet phldrT="[Text]"/>
      <dgm:spPr/>
      <dgm:t>
        <a:bodyPr/>
        <a:lstStyle/>
        <a:p>
          <a:r>
            <a:rPr lang="en-US" b="1" dirty="0"/>
            <a:t>Not being inside</a:t>
          </a:r>
          <a:endParaRPr lang="en-IN" b="1" dirty="0"/>
        </a:p>
      </dgm:t>
    </dgm:pt>
    <dgm:pt modelId="{7FA93D60-1AF2-43FD-A7CA-216E2F4D7BF5}" type="parTrans" cxnId="{1E97758C-B63F-4735-AC80-E67D723476AB}">
      <dgm:prSet/>
      <dgm:spPr/>
      <dgm:t>
        <a:bodyPr/>
        <a:lstStyle/>
        <a:p>
          <a:endParaRPr lang="en-IN"/>
        </a:p>
      </dgm:t>
    </dgm:pt>
    <dgm:pt modelId="{646B0140-7D04-4AEA-9140-7BE500F12901}" type="sibTrans" cxnId="{1E97758C-B63F-4735-AC80-E67D723476AB}">
      <dgm:prSet/>
      <dgm:spPr/>
      <dgm:t>
        <a:bodyPr/>
        <a:lstStyle/>
        <a:p>
          <a:endParaRPr lang="en-IN"/>
        </a:p>
      </dgm:t>
    </dgm:pt>
    <dgm:pt modelId="{548CA9DA-5F0C-4B65-9EEC-F74EDF97F6E8}">
      <dgm:prSet phldrT="[Text]"/>
      <dgm:spPr/>
      <dgm:t>
        <a:bodyPr/>
        <a:lstStyle/>
        <a:p>
          <a:r>
            <a:rPr lang="en-US" b="1" dirty="0"/>
            <a:t>Excluding</a:t>
          </a:r>
          <a:endParaRPr lang="en-IN" b="1" dirty="0"/>
        </a:p>
      </dgm:t>
    </dgm:pt>
    <dgm:pt modelId="{1D610CE6-1A92-4944-AE3C-D0DAC271F689}" type="sibTrans" cxnId="{FFA11FB4-6DF8-4542-BBCB-9A9FB2D9E901}">
      <dgm:prSet/>
      <dgm:spPr/>
      <dgm:t>
        <a:bodyPr/>
        <a:lstStyle/>
        <a:p>
          <a:endParaRPr lang="en-IN"/>
        </a:p>
      </dgm:t>
    </dgm:pt>
    <dgm:pt modelId="{5F8D0FE6-3EDA-4E7B-A035-D80943A90CCB}" type="parTrans" cxnId="{FFA11FB4-6DF8-4542-BBCB-9A9FB2D9E901}">
      <dgm:prSet/>
      <dgm:spPr/>
      <dgm:t>
        <a:bodyPr/>
        <a:lstStyle/>
        <a:p>
          <a:endParaRPr lang="en-IN"/>
        </a:p>
      </dgm:t>
    </dgm:pt>
    <dgm:pt modelId="{F1215D5E-8854-420C-910F-EA14CC6F783A}">
      <dgm:prSet phldrT="[Text]"/>
      <dgm:spPr/>
      <dgm:t>
        <a:bodyPr/>
        <a:lstStyle/>
        <a:p>
          <a:r>
            <a:rPr lang="en-US" b="1" dirty="0"/>
            <a:t>Search/ Find/Solve</a:t>
          </a:r>
          <a:endParaRPr lang="en-IN" b="1" dirty="0"/>
        </a:p>
      </dgm:t>
    </dgm:pt>
    <dgm:pt modelId="{E73BC9D5-2ABE-40B4-B34E-723E50720D48}" type="sibTrans" cxnId="{EF361D15-4627-4769-B384-49677C5A7CBE}">
      <dgm:prSet/>
      <dgm:spPr/>
      <dgm:t>
        <a:bodyPr/>
        <a:lstStyle/>
        <a:p>
          <a:endParaRPr lang="en-IN"/>
        </a:p>
      </dgm:t>
    </dgm:pt>
    <dgm:pt modelId="{279EF1EF-128D-4C12-BEB4-0AD24D4A1AC8}" type="parTrans" cxnId="{EF361D15-4627-4769-B384-49677C5A7CBE}">
      <dgm:prSet/>
      <dgm:spPr/>
      <dgm:t>
        <a:bodyPr/>
        <a:lstStyle/>
        <a:p>
          <a:endParaRPr lang="en-IN"/>
        </a:p>
      </dgm:t>
    </dgm:pt>
    <dgm:pt modelId="{C6AC5C4D-CB84-43AD-913D-D9C94E43A3E9}">
      <dgm:prSet phldrT="[Text]"/>
      <dgm:spPr/>
      <dgm:t>
        <a:bodyPr/>
        <a:lstStyle/>
        <a:p>
          <a:r>
            <a:rPr lang="en-US" b="1" dirty="0"/>
            <a:t>Resist until something bad finishes</a:t>
          </a:r>
          <a:endParaRPr lang="en-IN" b="1" dirty="0"/>
        </a:p>
      </dgm:t>
    </dgm:pt>
    <dgm:pt modelId="{409A582F-18AE-4330-BF38-587FF2E4E0D1}" type="sibTrans" cxnId="{4045F8F2-FBB4-4467-8862-C4A61D055134}">
      <dgm:prSet/>
      <dgm:spPr/>
      <dgm:t>
        <a:bodyPr/>
        <a:lstStyle/>
        <a:p>
          <a:endParaRPr lang="en-IN"/>
        </a:p>
      </dgm:t>
    </dgm:pt>
    <dgm:pt modelId="{11BB0432-484E-49A3-8E3D-2B1D52F860BA}" type="parTrans" cxnId="{4045F8F2-FBB4-4467-8862-C4A61D055134}">
      <dgm:prSet/>
      <dgm:spPr/>
      <dgm:t>
        <a:bodyPr/>
        <a:lstStyle/>
        <a:p>
          <a:endParaRPr lang="en-IN"/>
        </a:p>
      </dgm:t>
    </dgm:pt>
    <dgm:pt modelId="{613D0930-3BC5-4E28-B7CE-8DCD6EE3CA0A}">
      <dgm:prSet phldrT="[Text]"/>
      <dgm:spPr/>
      <dgm:t>
        <a:bodyPr/>
        <a:lstStyle/>
        <a:p>
          <a:r>
            <a:rPr lang="en-US" b="1" dirty="0"/>
            <a:t>Doing something thoroughly</a:t>
          </a:r>
          <a:endParaRPr lang="en-IN" b="1" dirty="0"/>
        </a:p>
      </dgm:t>
    </dgm:pt>
    <dgm:pt modelId="{018D2035-F5DB-4856-B1B3-D782B571DF84}" type="sibTrans" cxnId="{F438A334-89DE-4DBF-8355-5D88C570FB4A}">
      <dgm:prSet/>
      <dgm:spPr/>
      <dgm:t>
        <a:bodyPr/>
        <a:lstStyle/>
        <a:p>
          <a:endParaRPr lang="en-IN"/>
        </a:p>
      </dgm:t>
    </dgm:pt>
    <dgm:pt modelId="{AD0511CF-727F-451D-8789-757C5A9A5862}" type="parTrans" cxnId="{F438A334-89DE-4DBF-8355-5D88C570FB4A}">
      <dgm:prSet/>
      <dgm:spPr/>
      <dgm:t>
        <a:bodyPr/>
        <a:lstStyle/>
        <a:p>
          <a:endParaRPr lang="en-IN"/>
        </a:p>
      </dgm:t>
    </dgm:pt>
    <dgm:pt modelId="{E420590C-70C7-4EA4-81E4-F77CDFAA0F49}" type="pres">
      <dgm:prSet presAssocID="{98E29323-3647-44B5-AA9A-756FCC77F9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BD3A5D-D014-4415-9E5D-A3921904B8B3}" type="pres">
      <dgm:prSet presAssocID="{0EE56BCE-4873-4290-8074-68F44385988E}" presName="centerShape" presStyleLbl="node0" presStyleIdx="0" presStyleCnt="1" custLinFactNeighborY="-685"/>
      <dgm:spPr/>
    </dgm:pt>
    <dgm:pt modelId="{32EF302D-E9E5-4DA5-A5DC-5A7D1E75C22D}" type="pres">
      <dgm:prSet presAssocID="{6675E6B6-5F7D-4D23-ACA0-00664EDEABAF}" presName="Name9" presStyleLbl="parChTrans1D2" presStyleIdx="0" presStyleCnt="6"/>
      <dgm:spPr/>
    </dgm:pt>
    <dgm:pt modelId="{493D3565-659F-4B4E-B487-E9AA8B0142DB}" type="pres">
      <dgm:prSet presAssocID="{6675E6B6-5F7D-4D23-ACA0-00664EDEABAF}" presName="connTx" presStyleLbl="parChTrans1D2" presStyleIdx="0" presStyleCnt="6"/>
      <dgm:spPr/>
    </dgm:pt>
    <dgm:pt modelId="{EDED28C7-19E4-428D-A6DB-E3CD5B7013EB}" type="pres">
      <dgm:prSet presAssocID="{7569E614-A60F-4DE8-A2AE-5ABC9F6F6156}" presName="node" presStyleLbl="node1" presStyleIdx="0" presStyleCnt="6">
        <dgm:presLayoutVars>
          <dgm:bulletEnabled val="1"/>
        </dgm:presLayoutVars>
      </dgm:prSet>
      <dgm:spPr/>
    </dgm:pt>
    <dgm:pt modelId="{3808C358-B028-4E0D-B687-8C6CE7D3220B}" type="pres">
      <dgm:prSet presAssocID="{7FA93D60-1AF2-43FD-A7CA-216E2F4D7BF5}" presName="Name9" presStyleLbl="parChTrans1D2" presStyleIdx="1" presStyleCnt="6"/>
      <dgm:spPr/>
    </dgm:pt>
    <dgm:pt modelId="{493B1EBF-691B-41E0-A91D-11906C32DB7C}" type="pres">
      <dgm:prSet presAssocID="{7FA93D60-1AF2-43FD-A7CA-216E2F4D7BF5}" presName="connTx" presStyleLbl="parChTrans1D2" presStyleIdx="1" presStyleCnt="6"/>
      <dgm:spPr/>
    </dgm:pt>
    <dgm:pt modelId="{80D9D30A-3E0A-4CEC-9604-C2E41D415B4B}" type="pres">
      <dgm:prSet presAssocID="{21DA84B1-6CD0-42CE-BB60-EDBA185CBFC2}" presName="node" presStyleLbl="node1" presStyleIdx="1" presStyleCnt="6">
        <dgm:presLayoutVars>
          <dgm:bulletEnabled val="1"/>
        </dgm:presLayoutVars>
      </dgm:prSet>
      <dgm:spPr/>
    </dgm:pt>
    <dgm:pt modelId="{8C08A30E-3419-4D36-81A6-758150793470}" type="pres">
      <dgm:prSet presAssocID="{5F8D0FE6-3EDA-4E7B-A035-D80943A90CCB}" presName="Name9" presStyleLbl="parChTrans1D2" presStyleIdx="2" presStyleCnt="6"/>
      <dgm:spPr/>
    </dgm:pt>
    <dgm:pt modelId="{A7723C99-756A-4E52-86AD-AE5A92066C5D}" type="pres">
      <dgm:prSet presAssocID="{5F8D0FE6-3EDA-4E7B-A035-D80943A90CCB}" presName="connTx" presStyleLbl="parChTrans1D2" presStyleIdx="2" presStyleCnt="6"/>
      <dgm:spPr/>
    </dgm:pt>
    <dgm:pt modelId="{784EEB82-CEA0-4CFE-A122-7A3126745A7D}" type="pres">
      <dgm:prSet presAssocID="{548CA9DA-5F0C-4B65-9EEC-F74EDF97F6E8}" presName="node" presStyleLbl="node1" presStyleIdx="2" presStyleCnt="6">
        <dgm:presLayoutVars>
          <dgm:bulletEnabled val="1"/>
        </dgm:presLayoutVars>
      </dgm:prSet>
      <dgm:spPr/>
    </dgm:pt>
    <dgm:pt modelId="{14DFCD15-9E7E-4E0D-877D-450911DA0DA4}" type="pres">
      <dgm:prSet presAssocID="{279EF1EF-128D-4C12-BEB4-0AD24D4A1AC8}" presName="Name9" presStyleLbl="parChTrans1D2" presStyleIdx="3" presStyleCnt="6"/>
      <dgm:spPr/>
    </dgm:pt>
    <dgm:pt modelId="{8B4CAEE1-7EDC-48CC-BA52-369CC0B6F663}" type="pres">
      <dgm:prSet presAssocID="{279EF1EF-128D-4C12-BEB4-0AD24D4A1AC8}" presName="connTx" presStyleLbl="parChTrans1D2" presStyleIdx="3" presStyleCnt="6"/>
      <dgm:spPr/>
    </dgm:pt>
    <dgm:pt modelId="{842C3F68-679C-4BE6-BD26-0C2BBC83C270}" type="pres">
      <dgm:prSet presAssocID="{F1215D5E-8854-420C-910F-EA14CC6F783A}" presName="node" presStyleLbl="node1" presStyleIdx="3" presStyleCnt="6">
        <dgm:presLayoutVars>
          <dgm:bulletEnabled val="1"/>
        </dgm:presLayoutVars>
      </dgm:prSet>
      <dgm:spPr/>
    </dgm:pt>
    <dgm:pt modelId="{8767A4FB-D32B-48C2-B84D-ECA1EBBDA611}" type="pres">
      <dgm:prSet presAssocID="{AD0511CF-727F-451D-8789-757C5A9A5862}" presName="Name9" presStyleLbl="parChTrans1D2" presStyleIdx="4" presStyleCnt="6"/>
      <dgm:spPr/>
    </dgm:pt>
    <dgm:pt modelId="{FE575E5A-8425-4B0B-8673-7B9A60C22EC7}" type="pres">
      <dgm:prSet presAssocID="{AD0511CF-727F-451D-8789-757C5A9A5862}" presName="connTx" presStyleLbl="parChTrans1D2" presStyleIdx="4" presStyleCnt="6"/>
      <dgm:spPr/>
    </dgm:pt>
    <dgm:pt modelId="{376E0714-1D88-40C7-BF2E-6EF7EACA0842}" type="pres">
      <dgm:prSet presAssocID="{613D0930-3BC5-4E28-B7CE-8DCD6EE3CA0A}" presName="node" presStyleLbl="node1" presStyleIdx="4" presStyleCnt="6">
        <dgm:presLayoutVars>
          <dgm:bulletEnabled val="1"/>
        </dgm:presLayoutVars>
      </dgm:prSet>
      <dgm:spPr/>
    </dgm:pt>
    <dgm:pt modelId="{5D946C44-1CA5-4667-B26D-85CE3BEF6EF4}" type="pres">
      <dgm:prSet presAssocID="{11BB0432-484E-49A3-8E3D-2B1D52F860BA}" presName="Name9" presStyleLbl="parChTrans1D2" presStyleIdx="5" presStyleCnt="6"/>
      <dgm:spPr/>
    </dgm:pt>
    <dgm:pt modelId="{6A7A3340-6996-4C90-9546-5207B49C6410}" type="pres">
      <dgm:prSet presAssocID="{11BB0432-484E-49A3-8E3D-2B1D52F860BA}" presName="connTx" presStyleLbl="parChTrans1D2" presStyleIdx="5" presStyleCnt="6"/>
      <dgm:spPr/>
    </dgm:pt>
    <dgm:pt modelId="{C7A2C7D6-6A2A-4502-95B3-DF6549937DD5}" type="pres">
      <dgm:prSet presAssocID="{C6AC5C4D-CB84-43AD-913D-D9C94E43A3E9}" presName="node" presStyleLbl="node1" presStyleIdx="5" presStyleCnt="6">
        <dgm:presLayoutVars>
          <dgm:bulletEnabled val="1"/>
        </dgm:presLayoutVars>
      </dgm:prSet>
      <dgm:spPr/>
    </dgm:pt>
  </dgm:ptLst>
  <dgm:cxnLst>
    <dgm:cxn modelId="{C4391703-A237-4BED-868B-ACEDE5728027}" type="presOf" srcId="{7569E614-A60F-4DE8-A2AE-5ABC9F6F6156}" destId="{EDED28C7-19E4-428D-A6DB-E3CD5B7013EB}" srcOrd="0" destOrd="0" presId="urn:microsoft.com/office/officeart/2005/8/layout/radial1"/>
    <dgm:cxn modelId="{D63B8A0F-0B22-40DA-AC68-692BCEC04438}" type="presOf" srcId="{6675E6B6-5F7D-4D23-ACA0-00664EDEABAF}" destId="{493D3565-659F-4B4E-B487-E9AA8B0142DB}" srcOrd="1" destOrd="0" presId="urn:microsoft.com/office/officeart/2005/8/layout/radial1"/>
    <dgm:cxn modelId="{8B2B3713-2594-4907-B8D1-07BACAC824DA}" type="presOf" srcId="{98E29323-3647-44B5-AA9A-756FCC77F92E}" destId="{E420590C-70C7-4EA4-81E4-F77CDFAA0F49}" srcOrd="0" destOrd="0" presId="urn:microsoft.com/office/officeart/2005/8/layout/radial1"/>
    <dgm:cxn modelId="{EF361D15-4627-4769-B384-49677C5A7CBE}" srcId="{0EE56BCE-4873-4290-8074-68F44385988E}" destId="{F1215D5E-8854-420C-910F-EA14CC6F783A}" srcOrd="3" destOrd="0" parTransId="{279EF1EF-128D-4C12-BEB4-0AD24D4A1AC8}" sibTransId="{E73BC9D5-2ABE-40B4-B34E-723E50720D48}"/>
    <dgm:cxn modelId="{ED03F123-E538-4385-A305-C52DA2D540AA}" type="presOf" srcId="{C6AC5C4D-CB84-43AD-913D-D9C94E43A3E9}" destId="{C7A2C7D6-6A2A-4502-95B3-DF6549937DD5}" srcOrd="0" destOrd="0" presId="urn:microsoft.com/office/officeart/2005/8/layout/radial1"/>
    <dgm:cxn modelId="{3C648B2D-EDA6-47E5-9E9F-3DF2C26A2B6E}" type="presOf" srcId="{F1215D5E-8854-420C-910F-EA14CC6F783A}" destId="{842C3F68-679C-4BE6-BD26-0C2BBC83C270}" srcOrd="0" destOrd="0" presId="urn:microsoft.com/office/officeart/2005/8/layout/radial1"/>
    <dgm:cxn modelId="{92925B2E-AC1B-4AE1-89D3-AB25C57EDDD6}" type="presOf" srcId="{613D0930-3BC5-4E28-B7CE-8DCD6EE3CA0A}" destId="{376E0714-1D88-40C7-BF2E-6EF7EACA0842}" srcOrd="0" destOrd="0" presId="urn:microsoft.com/office/officeart/2005/8/layout/radial1"/>
    <dgm:cxn modelId="{4DBD2D31-904B-4F45-8DE8-1D71BECFFF62}" type="presOf" srcId="{6675E6B6-5F7D-4D23-ACA0-00664EDEABAF}" destId="{32EF302D-E9E5-4DA5-A5DC-5A7D1E75C22D}" srcOrd="0" destOrd="0" presId="urn:microsoft.com/office/officeart/2005/8/layout/radial1"/>
    <dgm:cxn modelId="{F438A334-89DE-4DBF-8355-5D88C570FB4A}" srcId="{0EE56BCE-4873-4290-8074-68F44385988E}" destId="{613D0930-3BC5-4E28-B7CE-8DCD6EE3CA0A}" srcOrd="4" destOrd="0" parTransId="{AD0511CF-727F-451D-8789-757C5A9A5862}" sibTransId="{018D2035-F5DB-4856-B1B3-D782B571DF84}"/>
    <dgm:cxn modelId="{811ADB38-6038-4E9E-964D-EC11BA910C35}" type="presOf" srcId="{279EF1EF-128D-4C12-BEB4-0AD24D4A1AC8}" destId="{8B4CAEE1-7EDC-48CC-BA52-369CC0B6F663}" srcOrd="1" destOrd="0" presId="urn:microsoft.com/office/officeart/2005/8/layout/radial1"/>
    <dgm:cxn modelId="{F47E5B3E-D2E8-4615-AE93-A710CF1B5856}" type="presOf" srcId="{7FA93D60-1AF2-43FD-A7CA-216E2F4D7BF5}" destId="{493B1EBF-691B-41E0-A91D-11906C32DB7C}" srcOrd="1" destOrd="0" presId="urn:microsoft.com/office/officeart/2005/8/layout/radial1"/>
    <dgm:cxn modelId="{0279F36E-C707-406F-BB59-F719C682E428}" type="presOf" srcId="{AD0511CF-727F-451D-8789-757C5A9A5862}" destId="{8767A4FB-D32B-48C2-B84D-ECA1EBBDA611}" srcOrd="0" destOrd="0" presId="urn:microsoft.com/office/officeart/2005/8/layout/radial1"/>
    <dgm:cxn modelId="{FDFDC871-BBC5-4ADB-A37D-40E3D7E7F88C}" type="presOf" srcId="{AD0511CF-727F-451D-8789-757C5A9A5862}" destId="{FE575E5A-8425-4B0B-8673-7B9A60C22EC7}" srcOrd="1" destOrd="0" presId="urn:microsoft.com/office/officeart/2005/8/layout/radial1"/>
    <dgm:cxn modelId="{C6267873-5DF5-46FC-BB95-23513C238652}" type="presOf" srcId="{548CA9DA-5F0C-4B65-9EEC-F74EDF97F6E8}" destId="{784EEB82-CEA0-4CFE-A122-7A3126745A7D}" srcOrd="0" destOrd="0" presId="urn:microsoft.com/office/officeart/2005/8/layout/radial1"/>
    <dgm:cxn modelId="{EA79FD7F-1731-4419-AE4A-FFCB61CD3159}" type="presOf" srcId="{11BB0432-484E-49A3-8E3D-2B1D52F860BA}" destId="{6A7A3340-6996-4C90-9546-5207B49C6410}" srcOrd="1" destOrd="0" presId="urn:microsoft.com/office/officeart/2005/8/layout/radial1"/>
    <dgm:cxn modelId="{32952A84-1BA4-4329-B09C-30B5F388CFA1}" type="presOf" srcId="{279EF1EF-128D-4C12-BEB4-0AD24D4A1AC8}" destId="{14DFCD15-9E7E-4E0D-877D-450911DA0DA4}" srcOrd="0" destOrd="0" presId="urn:microsoft.com/office/officeart/2005/8/layout/radial1"/>
    <dgm:cxn modelId="{1E97758C-B63F-4735-AC80-E67D723476AB}" srcId="{0EE56BCE-4873-4290-8074-68F44385988E}" destId="{21DA84B1-6CD0-42CE-BB60-EDBA185CBFC2}" srcOrd="1" destOrd="0" parTransId="{7FA93D60-1AF2-43FD-A7CA-216E2F4D7BF5}" sibTransId="{646B0140-7D04-4AEA-9140-7BE500F12901}"/>
    <dgm:cxn modelId="{037E858F-A985-4783-8791-351EE668FC6D}" srcId="{98E29323-3647-44B5-AA9A-756FCC77F92E}" destId="{0EE56BCE-4873-4290-8074-68F44385988E}" srcOrd="0" destOrd="0" parTransId="{7A7C46FC-4DD2-4103-A948-80A2BD66EB9C}" sibTransId="{581179CD-757B-4C16-BAFC-5A124E7A744B}"/>
    <dgm:cxn modelId="{70CBB090-F6FC-4C29-B186-C22B53CAEC06}" type="presOf" srcId="{5F8D0FE6-3EDA-4E7B-A035-D80943A90CCB}" destId="{A7723C99-756A-4E52-86AD-AE5A92066C5D}" srcOrd="1" destOrd="0" presId="urn:microsoft.com/office/officeart/2005/8/layout/radial1"/>
    <dgm:cxn modelId="{4B227B97-9D69-49DA-9345-D13ABCC27FDB}" srcId="{0EE56BCE-4873-4290-8074-68F44385988E}" destId="{7569E614-A60F-4DE8-A2AE-5ABC9F6F6156}" srcOrd="0" destOrd="0" parTransId="{6675E6B6-5F7D-4D23-ACA0-00664EDEABAF}" sibTransId="{C40CDCBE-643F-4D4B-9829-033C72A8DA45}"/>
    <dgm:cxn modelId="{CA69A29C-CDF3-40B5-A222-03334E212DF3}" type="presOf" srcId="{11BB0432-484E-49A3-8E3D-2B1D52F860BA}" destId="{5D946C44-1CA5-4667-B26D-85CE3BEF6EF4}" srcOrd="0" destOrd="0" presId="urn:microsoft.com/office/officeart/2005/8/layout/radial1"/>
    <dgm:cxn modelId="{71AC6AAC-5718-4C34-959B-419DB5DA3308}" type="presOf" srcId="{7FA93D60-1AF2-43FD-A7CA-216E2F4D7BF5}" destId="{3808C358-B028-4E0D-B687-8C6CE7D3220B}" srcOrd="0" destOrd="0" presId="urn:microsoft.com/office/officeart/2005/8/layout/radial1"/>
    <dgm:cxn modelId="{323A29B3-6AA4-49FA-9FE7-9E61E094EC3A}" type="presOf" srcId="{5F8D0FE6-3EDA-4E7B-A035-D80943A90CCB}" destId="{8C08A30E-3419-4D36-81A6-758150793470}" srcOrd="0" destOrd="0" presId="urn:microsoft.com/office/officeart/2005/8/layout/radial1"/>
    <dgm:cxn modelId="{FFA11FB4-6DF8-4542-BBCB-9A9FB2D9E901}" srcId="{0EE56BCE-4873-4290-8074-68F44385988E}" destId="{548CA9DA-5F0C-4B65-9EEC-F74EDF97F6E8}" srcOrd="2" destOrd="0" parTransId="{5F8D0FE6-3EDA-4E7B-A035-D80943A90CCB}" sibTransId="{1D610CE6-1A92-4944-AE3C-D0DAC271F689}"/>
    <dgm:cxn modelId="{7EA938EB-47E2-4124-AEBD-4D97359AE168}" type="presOf" srcId="{0EE56BCE-4873-4290-8074-68F44385988E}" destId="{1BBD3A5D-D014-4415-9E5D-A3921904B8B3}" srcOrd="0" destOrd="0" presId="urn:microsoft.com/office/officeart/2005/8/layout/radial1"/>
    <dgm:cxn modelId="{D8673AF0-202A-4032-8FB5-74161A4636C8}" type="presOf" srcId="{21DA84B1-6CD0-42CE-BB60-EDBA185CBFC2}" destId="{80D9D30A-3E0A-4CEC-9604-C2E41D415B4B}" srcOrd="0" destOrd="0" presId="urn:microsoft.com/office/officeart/2005/8/layout/radial1"/>
    <dgm:cxn modelId="{4045F8F2-FBB4-4467-8862-C4A61D055134}" srcId="{0EE56BCE-4873-4290-8074-68F44385988E}" destId="{C6AC5C4D-CB84-43AD-913D-D9C94E43A3E9}" srcOrd="5" destOrd="0" parTransId="{11BB0432-484E-49A3-8E3D-2B1D52F860BA}" sibTransId="{409A582F-18AE-4330-BF38-587FF2E4E0D1}"/>
    <dgm:cxn modelId="{6A756FB2-3C09-4C04-A828-CD911C1D1EEE}" type="presParOf" srcId="{E420590C-70C7-4EA4-81E4-F77CDFAA0F49}" destId="{1BBD3A5D-D014-4415-9E5D-A3921904B8B3}" srcOrd="0" destOrd="0" presId="urn:microsoft.com/office/officeart/2005/8/layout/radial1"/>
    <dgm:cxn modelId="{B55A3544-C47D-4010-9F23-0116A9D08BC2}" type="presParOf" srcId="{E420590C-70C7-4EA4-81E4-F77CDFAA0F49}" destId="{32EF302D-E9E5-4DA5-A5DC-5A7D1E75C22D}" srcOrd="1" destOrd="0" presId="urn:microsoft.com/office/officeart/2005/8/layout/radial1"/>
    <dgm:cxn modelId="{910CE300-AA8B-4E10-8F74-4EDFECC3C186}" type="presParOf" srcId="{32EF302D-E9E5-4DA5-A5DC-5A7D1E75C22D}" destId="{493D3565-659F-4B4E-B487-E9AA8B0142DB}" srcOrd="0" destOrd="0" presId="urn:microsoft.com/office/officeart/2005/8/layout/radial1"/>
    <dgm:cxn modelId="{8E544B00-C4DF-4F0B-8726-5C9FA853E868}" type="presParOf" srcId="{E420590C-70C7-4EA4-81E4-F77CDFAA0F49}" destId="{EDED28C7-19E4-428D-A6DB-E3CD5B7013EB}" srcOrd="2" destOrd="0" presId="urn:microsoft.com/office/officeart/2005/8/layout/radial1"/>
    <dgm:cxn modelId="{8732CB13-7E8F-45D7-AB82-DF51A73A9EA3}" type="presParOf" srcId="{E420590C-70C7-4EA4-81E4-F77CDFAA0F49}" destId="{3808C358-B028-4E0D-B687-8C6CE7D3220B}" srcOrd="3" destOrd="0" presId="urn:microsoft.com/office/officeart/2005/8/layout/radial1"/>
    <dgm:cxn modelId="{2A6DAF6D-E7D6-4849-AA93-C5714B691A10}" type="presParOf" srcId="{3808C358-B028-4E0D-B687-8C6CE7D3220B}" destId="{493B1EBF-691B-41E0-A91D-11906C32DB7C}" srcOrd="0" destOrd="0" presId="urn:microsoft.com/office/officeart/2005/8/layout/radial1"/>
    <dgm:cxn modelId="{AF0FA6FE-6DED-475A-8771-8F6092B10A0D}" type="presParOf" srcId="{E420590C-70C7-4EA4-81E4-F77CDFAA0F49}" destId="{80D9D30A-3E0A-4CEC-9604-C2E41D415B4B}" srcOrd="4" destOrd="0" presId="urn:microsoft.com/office/officeart/2005/8/layout/radial1"/>
    <dgm:cxn modelId="{661E6DB6-8566-4022-94CA-987E2056E1BF}" type="presParOf" srcId="{E420590C-70C7-4EA4-81E4-F77CDFAA0F49}" destId="{8C08A30E-3419-4D36-81A6-758150793470}" srcOrd="5" destOrd="0" presId="urn:microsoft.com/office/officeart/2005/8/layout/radial1"/>
    <dgm:cxn modelId="{17EC5B43-DE5F-434F-9969-36B7D1D8C14D}" type="presParOf" srcId="{8C08A30E-3419-4D36-81A6-758150793470}" destId="{A7723C99-756A-4E52-86AD-AE5A92066C5D}" srcOrd="0" destOrd="0" presId="urn:microsoft.com/office/officeart/2005/8/layout/radial1"/>
    <dgm:cxn modelId="{93E3B665-ACAC-49C8-8118-0EA703322C4D}" type="presParOf" srcId="{E420590C-70C7-4EA4-81E4-F77CDFAA0F49}" destId="{784EEB82-CEA0-4CFE-A122-7A3126745A7D}" srcOrd="6" destOrd="0" presId="urn:microsoft.com/office/officeart/2005/8/layout/radial1"/>
    <dgm:cxn modelId="{47A95D5E-9B63-47B4-A278-20DB0653CB4A}" type="presParOf" srcId="{E420590C-70C7-4EA4-81E4-F77CDFAA0F49}" destId="{14DFCD15-9E7E-4E0D-877D-450911DA0DA4}" srcOrd="7" destOrd="0" presId="urn:microsoft.com/office/officeart/2005/8/layout/radial1"/>
    <dgm:cxn modelId="{66F988CA-4BD3-4477-BA40-8E0416BF9B21}" type="presParOf" srcId="{14DFCD15-9E7E-4E0D-877D-450911DA0DA4}" destId="{8B4CAEE1-7EDC-48CC-BA52-369CC0B6F663}" srcOrd="0" destOrd="0" presId="urn:microsoft.com/office/officeart/2005/8/layout/radial1"/>
    <dgm:cxn modelId="{18CC0106-FD13-42D6-9996-9D8D476BCF7A}" type="presParOf" srcId="{E420590C-70C7-4EA4-81E4-F77CDFAA0F49}" destId="{842C3F68-679C-4BE6-BD26-0C2BBC83C270}" srcOrd="8" destOrd="0" presId="urn:microsoft.com/office/officeart/2005/8/layout/radial1"/>
    <dgm:cxn modelId="{E2454E5E-31D2-4E72-AE54-F3EC9A96DC06}" type="presParOf" srcId="{E420590C-70C7-4EA4-81E4-F77CDFAA0F49}" destId="{8767A4FB-D32B-48C2-B84D-ECA1EBBDA611}" srcOrd="9" destOrd="0" presId="urn:microsoft.com/office/officeart/2005/8/layout/radial1"/>
    <dgm:cxn modelId="{0220D96A-DEFA-410B-8A7F-F2EC625544F2}" type="presParOf" srcId="{8767A4FB-D32B-48C2-B84D-ECA1EBBDA611}" destId="{FE575E5A-8425-4B0B-8673-7B9A60C22EC7}" srcOrd="0" destOrd="0" presId="urn:microsoft.com/office/officeart/2005/8/layout/radial1"/>
    <dgm:cxn modelId="{46662EFA-CFC2-4992-86AE-95F5BE3D1CC8}" type="presParOf" srcId="{E420590C-70C7-4EA4-81E4-F77CDFAA0F49}" destId="{376E0714-1D88-40C7-BF2E-6EF7EACA0842}" srcOrd="10" destOrd="0" presId="urn:microsoft.com/office/officeart/2005/8/layout/radial1"/>
    <dgm:cxn modelId="{73EB460C-A66E-42E2-961F-B8A76DFFF6A8}" type="presParOf" srcId="{E420590C-70C7-4EA4-81E4-F77CDFAA0F49}" destId="{5D946C44-1CA5-4667-B26D-85CE3BEF6EF4}" srcOrd="11" destOrd="0" presId="urn:microsoft.com/office/officeart/2005/8/layout/radial1"/>
    <dgm:cxn modelId="{1EB1AE94-BEE2-4625-B98D-C595D8C2A690}" type="presParOf" srcId="{5D946C44-1CA5-4667-B26D-85CE3BEF6EF4}" destId="{6A7A3340-6996-4C90-9546-5207B49C6410}" srcOrd="0" destOrd="0" presId="urn:microsoft.com/office/officeart/2005/8/layout/radial1"/>
    <dgm:cxn modelId="{2D64ADF9-D0E5-4F2D-AB03-18F61135FBA2}" type="presParOf" srcId="{E420590C-70C7-4EA4-81E4-F77CDFAA0F49}" destId="{C7A2C7D6-6A2A-4502-95B3-DF6549937DD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C378BE-D942-4BF8-B72A-47F721B2BD1D}" type="doc">
      <dgm:prSet loTypeId="urn:microsoft.com/office/officeart/2005/8/layout/radial1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439A25CD-7872-428B-BAEC-37BF38462410}">
      <dgm:prSet phldrT="[Text]"/>
      <dgm:spPr/>
      <dgm:t>
        <a:bodyPr/>
        <a:lstStyle/>
        <a:p>
          <a:r>
            <a:rPr lang="en-US" b="1" dirty="0"/>
            <a:t>IN</a:t>
          </a:r>
          <a:endParaRPr lang="en-IN" b="1" dirty="0"/>
        </a:p>
      </dgm:t>
    </dgm:pt>
    <dgm:pt modelId="{36281589-BD8C-40E8-B258-63BE9DF6FDBA}" type="parTrans" cxnId="{2154D2F6-2825-42E8-A03A-C3525AB8C18B}">
      <dgm:prSet/>
      <dgm:spPr/>
      <dgm:t>
        <a:bodyPr/>
        <a:lstStyle/>
        <a:p>
          <a:endParaRPr lang="en-IN"/>
        </a:p>
      </dgm:t>
    </dgm:pt>
    <dgm:pt modelId="{BB40F9C7-02F4-4097-972E-734035D2157C}" type="sibTrans" cxnId="{2154D2F6-2825-42E8-A03A-C3525AB8C18B}">
      <dgm:prSet/>
      <dgm:spPr/>
      <dgm:t>
        <a:bodyPr/>
        <a:lstStyle/>
        <a:p>
          <a:endParaRPr lang="en-IN"/>
        </a:p>
      </dgm:t>
    </dgm:pt>
    <dgm:pt modelId="{998A08CD-6209-4299-8B92-C9A1714693ED}">
      <dgm:prSet phldrT="[Text]"/>
      <dgm:spPr/>
      <dgm:t>
        <a:bodyPr/>
        <a:lstStyle/>
        <a:p>
          <a:r>
            <a:rPr lang="en-US" b="1" dirty="0"/>
            <a:t>Introduce</a:t>
          </a:r>
          <a:endParaRPr lang="en-IN" b="1" dirty="0"/>
        </a:p>
      </dgm:t>
    </dgm:pt>
    <dgm:pt modelId="{4813070E-555C-4D01-BAAF-FD0A28ECEB6B}" type="parTrans" cxnId="{A688167D-3C46-492C-842D-A48AB33754A1}">
      <dgm:prSet/>
      <dgm:spPr/>
      <dgm:t>
        <a:bodyPr/>
        <a:lstStyle/>
        <a:p>
          <a:endParaRPr lang="en-IN"/>
        </a:p>
      </dgm:t>
    </dgm:pt>
    <dgm:pt modelId="{06FE041F-E1CC-4B1A-9763-30950F36B3B3}" type="sibTrans" cxnId="{A688167D-3C46-492C-842D-A48AB33754A1}">
      <dgm:prSet/>
      <dgm:spPr/>
      <dgm:t>
        <a:bodyPr/>
        <a:lstStyle/>
        <a:p>
          <a:endParaRPr lang="en-IN"/>
        </a:p>
      </dgm:t>
    </dgm:pt>
    <dgm:pt modelId="{88457C19-6051-4A59-8F98-AC1C58747239}">
      <dgm:prSet phldrT="[Text]"/>
      <dgm:spPr/>
      <dgm:t>
        <a:bodyPr/>
        <a:lstStyle/>
        <a:p>
          <a:r>
            <a:rPr lang="en-US" b="1" dirty="0"/>
            <a:t>Interrupt</a:t>
          </a:r>
          <a:endParaRPr lang="en-IN" b="1" dirty="0"/>
        </a:p>
      </dgm:t>
    </dgm:pt>
    <dgm:pt modelId="{A517CD4D-1B2B-4C79-9F80-B18ECBB60F0D}" type="parTrans" cxnId="{59FA7C9F-B312-4A6E-9A11-2616A305D7B6}">
      <dgm:prSet/>
      <dgm:spPr/>
      <dgm:t>
        <a:bodyPr/>
        <a:lstStyle/>
        <a:p>
          <a:endParaRPr lang="en-IN"/>
        </a:p>
      </dgm:t>
    </dgm:pt>
    <dgm:pt modelId="{1CF30D8F-1F76-4166-8547-657F00F5914F}" type="sibTrans" cxnId="{59FA7C9F-B312-4A6E-9A11-2616A305D7B6}">
      <dgm:prSet/>
      <dgm:spPr/>
      <dgm:t>
        <a:bodyPr/>
        <a:lstStyle/>
        <a:p>
          <a:endParaRPr lang="en-IN"/>
        </a:p>
      </dgm:t>
    </dgm:pt>
    <dgm:pt modelId="{51A79F4A-0314-4197-AE88-1437828150E0}">
      <dgm:prSet phldrT="[Text]"/>
      <dgm:spPr/>
      <dgm:t>
        <a:bodyPr/>
        <a:lstStyle/>
        <a:p>
          <a:r>
            <a:rPr lang="en-US" b="1" dirty="0"/>
            <a:t>Enter</a:t>
          </a:r>
          <a:r>
            <a:rPr lang="en-US" dirty="0"/>
            <a:t> </a:t>
          </a:r>
          <a:r>
            <a:rPr lang="en-US" b="1" dirty="0"/>
            <a:t>somewhere</a:t>
          </a:r>
          <a:endParaRPr lang="en-IN" b="1" dirty="0"/>
        </a:p>
      </dgm:t>
    </dgm:pt>
    <dgm:pt modelId="{9E50E7CC-8961-4624-B885-F1EEEE0873BD}" type="parTrans" cxnId="{F658C0B4-E73D-4B9B-A91B-8765FB471C76}">
      <dgm:prSet/>
      <dgm:spPr/>
      <dgm:t>
        <a:bodyPr/>
        <a:lstStyle/>
        <a:p>
          <a:endParaRPr lang="en-IN"/>
        </a:p>
      </dgm:t>
    </dgm:pt>
    <dgm:pt modelId="{A1ACC806-7DE6-4B98-B457-18966283DC01}" type="sibTrans" cxnId="{F658C0B4-E73D-4B9B-A91B-8765FB471C76}">
      <dgm:prSet/>
      <dgm:spPr/>
      <dgm:t>
        <a:bodyPr/>
        <a:lstStyle/>
        <a:p>
          <a:endParaRPr lang="en-IN"/>
        </a:p>
      </dgm:t>
    </dgm:pt>
    <dgm:pt modelId="{FC36D9AC-A814-4017-860E-8C92E0068987}">
      <dgm:prSet phldrT="[Text]"/>
      <dgm:spPr/>
      <dgm:t>
        <a:bodyPr/>
        <a:lstStyle/>
        <a:p>
          <a:endParaRPr lang="en-IN" dirty="0"/>
        </a:p>
      </dgm:t>
    </dgm:pt>
    <dgm:pt modelId="{D2A3CD38-CDE6-4915-AEB6-131E76AD139E}" type="parTrans" cxnId="{AC8FE529-7B5C-48D9-A341-1993ACDC6FA4}">
      <dgm:prSet/>
      <dgm:spPr/>
      <dgm:t>
        <a:bodyPr/>
        <a:lstStyle/>
        <a:p>
          <a:endParaRPr lang="en-IN"/>
        </a:p>
      </dgm:t>
    </dgm:pt>
    <dgm:pt modelId="{E2F21B36-2023-4E38-BD14-82595D919F6A}" type="sibTrans" cxnId="{AC8FE529-7B5C-48D9-A341-1993ACDC6FA4}">
      <dgm:prSet/>
      <dgm:spPr/>
      <dgm:t>
        <a:bodyPr/>
        <a:lstStyle/>
        <a:p>
          <a:endParaRPr lang="en-IN"/>
        </a:p>
      </dgm:t>
    </dgm:pt>
    <dgm:pt modelId="{8C18FAEB-BF0B-4D73-830D-A8E68CC61CD6}" type="pres">
      <dgm:prSet presAssocID="{54C378BE-D942-4BF8-B72A-47F721B2BD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86AE74-2F89-49D5-BFFB-3CE676C6C08D}" type="pres">
      <dgm:prSet presAssocID="{439A25CD-7872-428B-BAEC-37BF38462410}" presName="centerShape" presStyleLbl="node0" presStyleIdx="0" presStyleCnt="1"/>
      <dgm:spPr/>
    </dgm:pt>
    <dgm:pt modelId="{F7D80EA4-09EC-43D0-B3FF-3A92F6924C16}" type="pres">
      <dgm:prSet presAssocID="{4813070E-555C-4D01-BAAF-FD0A28ECEB6B}" presName="Name9" presStyleLbl="parChTrans1D2" presStyleIdx="0" presStyleCnt="3"/>
      <dgm:spPr/>
    </dgm:pt>
    <dgm:pt modelId="{6C607E23-ABBD-4FCA-A0C5-7D3E70070C8E}" type="pres">
      <dgm:prSet presAssocID="{4813070E-555C-4D01-BAAF-FD0A28ECEB6B}" presName="connTx" presStyleLbl="parChTrans1D2" presStyleIdx="0" presStyleCnt="3"/>
      <dgm:spPr/>
    </dgm:pt>
    <dgm:pt modelId="{DB313908-B0C7-4C16-B9A6-A428B8A8186B}" type="pres">
      <dgm:prSet presAssocID="{998A08CD-6209-4299-8B92-C9A1714693ED}" presName="node" presStyleLbl="node1" presStyleIdx="0" presStyleCnt="3" custRadScaleRad="101034">
        <dgm:presLayoutVars>
          <dgm:bulletEnabled val="1"/>
        </dgm:presLayoutVars>
      </dgm:prSet>
      <dgm:spPr/>
    </dgm:pt>
    <dgm:pt modelId="{7E3D4CE5-5432-4883-A8B5-76EDA072FB3E}" type="pres">
      <dgm:prSet presAssocID="{A517CD4D-1B2B-4C79-9F80-B18ECBB60F0D}" presName="Name9" presStyleLbl="parChTrans1D2" presStyleIdx="1" presStyleCnt="3"/>
      <dgm:spPr/>
    </dgm:pt>
    <dgm:pt modelId="{6A4BBF0A-D7BF-401B-87EB-621688E32E26}" type="pres">
      <dgm:prSet presAssocID="{A517CD4D-1B2B-4C79-9F80-B18ECBB60F0D}" presName="connTx" presStyleLbl="parChTrans1D2" presStyleIdx="1" presStyleCnt="3"/>
      <dgm:spPr/>
    </dgm:pt>
    <dgm:pt modelId="{7854A57D-3DA2-442C-8A8A-FA69F0DCD1E4}" type="pres">
      <dgm:prSet presAssocID="{88457C19-6051-4A59-8F98-AC1C58747239}" presName="node" presStyleLbl="node1" presStyleIdx="1" presStyleCnt="3">
        <dgm:presLayoutVars>
          <dgm:bulletEnabled val="1"/>
        </dgm:presLayoutVars>
      </dgm:prSet>
      <dgm:spPr/>
    </dgm:pt>
    <dgm:pt modelId="{B663B9CF-FA37-470C-B6B5-488CA0F019F8}" type="pres">
      <dgm:prSet presAssocID="{9E50E7CC-8961-4624-B885-F1EEEE0873BD}" presName="Name9" presStyleLbl="parChTrans1D2" presStyleIdx="2" presStyleCnt="3"/>
      <dgm:spPr/>
    </dgm:pt>
    <dgm:pt modelId="{4238BB31-E646-4227-8AE8-4B54D2261D90}" type="pres">
      <dgm:prSet presAssocID="{9E50E7CC-8961-4624-B885-F1EEEE0873BD}" presName="connTx" presStyleLbl="parChTrans1D2" presStyleIdx="2" presStyleCnt="3"/>
      <dgm:spPr/>
    </dgm:pt>
    <dgm:pt modelId="{BE8E6D0A-F427-48D6-B1C2-53BD1B093DD1}" type="pres">
      <dgm:prSet presAssocID="{51A79F4A-0314-4197-AE88-1437828150E0}" presName="node" presStyleLbl="node1" presStyleIdx="2" presStyleCnt="3">
        <dgm:presLayoutVars>
          <dgm:bulletEnabled val="1"/>
        </dgm:presLayoutVars>
      </dgm:prSet>
      <dgm:spPr/>
    </dgm:pt>
  </dgm:ptLst>
  <dgm:cxnLst>
    <dgm:cxn modelId="{8D57DC1B-D945-4908-8224-52A9F68E1821}" type="presOf" srcId="{88457C19-6051-4A59-8F98-AC1C58747239}" destId="{7854A57D-3DA2-442C-8A8A-FA69F0DCD1E4}" srcOrd="0" destOrd="0" presId="urn:microsoft.com/office/officeart/2005/8/layout/radial1"/>
    <dgm:cxn modelId="{50913221-D79E-4457-8A36-FEF70AF8081A}" type="presOf" srcId="{4813070E-555C-4D01-BAAF-FD0A28ECEB6B}" destId="{F7D80EA4-09EC-43D0-B3FF-3A92F6924C16}" srcOrd="0" destOrd="0" presId="urn:microsoft.com/office/officeart/2005/8/layout/radial1"/>
    <dgm:cxn modelId="{AC8FE529-7B5C-48D9-A341-1993ACDC6FA4}" srcId="{54C378BE-D942-4BF8-B72A-47F721B2BD1D}" destId="{FC36D9AC-A814-4017-860E-8C92E0068987}" srcOrd="1" destOrd="0" parTransId="{D2A3CD38-CDE6-4915-AEB6-131E76AD139E}" sibTransId="{E2F21B36-2023-4E38-BD14-82595D919F6A}"/>
    <dgm:cxn modelId="{B3543230-C5F0-4E4A-9614-BD9E24C4E739}" type="presOf" srcId="{A517CD4D-1B2B-4C79-9F80-B18ECBB60F0D}" destId="{6A4BBF0A-D7BF-401B-87EB-621688E32E26}" srcOrd="1" destOrd="0" presId="urn:microsoft.com/office/officeart/2005/8/layout/radial1"/>
    <dgm:cxn modelId="{2C8AC672-DAD5-435E-93CF-BF4628576FE6}" type="presOf" srcId="{9E50E7CC-8961-4624-B885-F1EEEE0873BD}" destId="{B663B9CF-FA37-470C-B6B5-488CA0F019F8}" srcOrd="0" destOrd="0" presId="urn:microsoft.com/office/officeart/2005/8/layout/radial1"/>
    <dgm:cxn modelId="{A688167D-3C46-492C-842D-A48AB33754A1}" srcId="{439A25CD-7872-428B-BAEC-37BF38462410}" destId="{998A08CD-6209-4299-8B92-C9A1714693ED}" srcOrd="0" destOrd="0" parTransId="{4813070E-555C-4D01-BAAF-FD0A28ECEB6B}" sibTransId="{06FE041F-E1CC-4B1A-9763-30950F36B3B3}"/>
    <dgm:cxn modelId="{5AE74989-A2D0-451E-B8C7-37F21BE5DB0B}" type="presOf" srcId="{439A25CD-7872-428B-BAEC-37BF38462410}" destId="{4286AE74-2F89-49D5-BFFB-3CE676C6C08D}" srcOrd="0" destOrd="0" presId="urn:microsoft.com/office/officeart/2005/8/layout/radial1"/>
    <dgm:cxn modelId="{2F2FD49A-FBA1-45F4-B4A7-9586725941BA}" type="presOf" srcId="{998A08CD-6209-4299-8B92-C9A1714693ED}" destId="{DB313908-B0C7-4C16-B9A6-A428B8A8186B}" srcOrd="0" destOrd="0" presId="urn:microsoft.com/office/officeart/2005/8/layout/radial1"/>
    <dgm:cxn modelId="{73DF279C-7104-4D65-BF33-30ADBF791D82}" type="presOf" srcId="{54C378BE-D942-4BF8-B72A-47F721B2BD1D}" destId="{8C18FAEB-BF0B-4D73-830D-A8E68CC61CD6}" srcOrd="0" destOrd="0" presId="urn:microsoft.com/office/officeart/2005/8/layout/radial1"/>
    <dgm:cxn modelId="{59FA7C9F-B312-4A6E-9A11-2616A305D7B6}" srcId="{439A25CD-7872-428B-BAEC-37BF38462410}" destId="{88457C19-6051-4A59-8F98-AC1C58747239}" srcOrd="1" destOrd="0" parTransId="{A517CD4D-1B2B-4C79-9F80-B18ECBB60F0D}" sibTransId="{1CF30D8F-1F76-4166-8547-657F00F5914F}"/>
    <dgm:cxn modelId="{0AF808B1-0DA3-471F-861E-7DABC9B40849}" type="presOf" srcId="{4813070E-555C-4D01-BAAF-FD0A28ECEB6B}" destId="{6C607E23-ABBD-4FCA-A0C5-7D3E70070C8E}" srcOrd="1" destOrd="0" presId="urn:microsoft.com/office/officeart/2005/8/layout/radial1"/>
    <dgm:cxn modelId="{F658C0B4-E73D-4B9B-A91B-8765FB471C76}" srcId="{439A25CD-7872-428B-BAEC-37BF38462410}" destId="{51A79F4A-0314-4197-AE88-1437828150E0}" srcOrd="2" destOrd="0" parTransId="{9E50E7CC-8961-4624-B885-F1EEEE0873BD}" sibTransId="{A1ACC806-7DE6-4B98-B457-18966283DC01}"/>
    <dgm:cxn modelId="{4388A3CD-99BA-4AB8-9803-1D6B815E0BE7}" type="presOf" srcId="{A517CD4D-1B2B-4C79-9F80-B18ECBB60F0D}" destId="{7E3D4CE5-5432-4883-A8B5-76EDA072FB3E}" srcOrd="0" destOrd="0" presId="urn:microsoft.com/office/officeart/2005/8/layout/radial1"/>
    <dgm:cxn modelId="{6F2B6ADD-9DBC-41F9-A412-5841E253DF37}" type="presOf" srcId="{51A79F4A-0314-4197-AE88-1437828150E0}" destId="{BE8E6D0A-F427-48D6-B1C2-53BD1B093DD1}" srcOrd="0" destOrd="0" presId="urn:microsoft.com/office/officeart/2005/8/layout/radial1"/>
    <dgm:cxn modelId="{35494AF4-ECA3-43C0-85B5-EE61C3857445}" type="presOf" srcId="{9E50E7CC-8961-4624-B885-F1EEEE0873BD}" destId="{4238BB31-E646-4227-8AE8-4B54D2261D90}" srcOrd="1" destOrd="0" presId="urn:microsoft.com/office/officeart/2005/8/layout/radial1"/>
    <dgm:cxn modelId="{2154D2F6-2825-42E8-A03A-C3525AB8C18B}" srcId="{54C378BE-D942-4BF8-B72A-47F721B2BD1D}" destId="{439A25CD-7872-428B-BAEC-37BF38462410}" srcOrd="0" destOrd="0" parTransId="{36281589-BD8C-40E8-B258-63BE9DF6FDBA}" sibTransId="{BB40F9C7-02F4-4097-972E-734035D2157C}"/>
    <dgm:cxn modelId="{C538DAAB-4A6A-48AE-B3C0-77CD3CDE720F}" type="presParOf" srcId="{8C18FAEB-BF0B-4D73-830D-A8E68CC61CD6}" destId="{4286AE74-2F89-49D5-BFFB-3CE676C6C08D}" srcOrd="0" destOrd="0" presId="urn:microsoft.com/office/officeart/2005/8/layout/radial1"/>
    <dgm:cxn modelId="{AA13BEC9-61B3-4131-B59E-57BCB2A71ECE}" type="presParOf" srcId="{8C18FAEB-BF0B-4D73-830D-A8E68CC61CD6}" destId="{F7D80EA4-09EC-43D0-B3FF-3A92F6924C16}" srcOrd="1" destOrd="0" presId="urn:microsoft.com/office/officeart/2005/8/layout/radial1"/>
    <dgm:cxn modelId="{248F9274-B997-4F9E-A7B8-D205171EAF21}" type="presParOf" srcId="{F7D80EA4-09EC-43D0-B3FF-3A92F6924C16}" destId="{6C607E23-ABBD-4FCA-A0C5-7D3E70070C8E}" srcOrd="0" destOrd="0" presId="urn:microsoft.com/office/officeart/2005/8/layout/radial1"/>
    <dgm:cxn modelId="{11E39116-11C5-4CB9-966C-6DC0B0068A08}" type="presParOf" srcId="{8C18FAEB-BF0B-4D73-830D-A8E68CC61CD6}" destId="{DB313908-B0C7-4C16-B9A6-A428B8A8186B}" srcOrd="2" destOrd="0" presId="urn:microsoft.com/office/officeart/2005/8/layout/radial1"/>
    <dgm:cxn modelId="{554C188A-D9CA-4F96-A286-14D387DBA91C}" type="presParOf" srcId="{8C18FAEB-BF0B-4D73-830D-A8E68CC61CD6}" destId="{7E3D4CE5-5432-4883-A8B5-76EDA072FB3E}" srcOrd="3" destOrd="0" presId="urn:microsoft.com/office/officeart/2005/8/layout/radial1"/>
    <dgm:cxn modelId="{9594D844-6903-404A-AC27-BD76C192C928}" type="presParOf" srcId="{7E3D4CE5-5432-4883-A8B5-76EDA072FB3E}" destId="{6A4BBF0A-D7BF-401B-87EB-621688E32E26}" srcOrd="0" destOrd="0" presId="urn:microsoft.com/office/officeart/2005/8/layout/radial1"/>
    <dgm:cxn modelId="{C3FEAD0E-E004-4842-B085-F139034CDE6A}" type="presParOf" srcId="{8C18FAEB-BF0B-4D73-830D-A8E68CC61CD6}" destId="{7854A57D-3DA2-442C-8A8A-FA69F0DCD1E4}" srcOrd="4" destOrd="0" presId="urn:microsoft.com/office/officeart/2005/8/layout/radial1"/>
    <dgm:cxn modelId="{4B06055C-CD3F-4E0C-B3CF-EE83E726CF9A}" type="presParOf" srcId="{8C18FAEB-BF0B-4D73-830D-A8E68CC61CD6}" destId="{B663B9CF-FA37-470C-B6B5-488CA0F019F8}" srcOrd="5" destOrd="0" presId="urn:microsoft.com/office/officeart/2005/8/layout/radial1"/>
    <dgm:cxn modelId="{6E011366-F9B8-4585-BEB5-B662F6311547}" type="presParOf" srcId="{B663B9CF-FA37-470C-B6B5-488CA0F019F8}" destId="{4238BB31-E646-4227-8AE8-4B54D2261D90}" srcOrd="0" destOrd="0" presId="urn:microsoft.com/office/officeart/2005/8/layout/radial1"/>
    <dgm:cxn modelId="{E889E209-8E36-4307-82FA-68F1F3EF2461}" type="presParOf" srcId="{8C18FAEB-BF0B-4D73-830D-A8E68CC61CD6}" destId="{BE8E6D0A-F427-48D6-B1C2-53BD1B093DD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C378BE-D942-4BF8-B72A-47F721B2BD1D}" type="doc">
      <dgm:prSet loTypeId="urn:microsoft.com/office/officeart/2005/8/layout/radial1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439A25CD-7872-428B-BAEC-37BF38462410}">
      <dgm:prSet phldrT="[Text]"/>
      <dgm:spPr/>
      <dgm:t>
        <a:bodyPr/>
        <a:lstStyle/>
        <a:p>
          <a:r>
            <a:rPr lang="en-US" b="1" dirty="0"/>
            <a:t>OVER</a:t>
          </a:r>
          <a:endParaRPr lang="en-IN" b="1" dirty="0"/>
        </a:p>
      </dgm:t>
    </dgm:pt>
    <dgm:pt modelId="{36281589-BD8C-40E8-B258-63BE9DF6FDBA}" type="parTrans" cxnId="{2154D2F6-2825-42E8-A03A-C3525AB8C18B}">
      <dgm:prSet/>
      <dgm:spPr/>
      <dgm:t>
        <a:bodyPr/>
        <a:lstStyle/>
        <a:p>
          <a:endParaRPr lang="en-IN"/>
        </a:p>
      </dgm:t>
    </dgm:pt>
    <dgm:pt modelId="{BB40F9C7-02F4-4097-972E-734035D2157C}" type="sibTrans" cxnId="{2154D2F6-2825-42E8-A03A-C3525AB8C18B}">
      <dgm:prSet/>
      <dgm:spPr/>
      <dgm:t>
        <a:bodyPr/>
        <a:lstStyle/>
        <a:p>
          <a:endParaRPr lang="en-IN"/>
        </a:p>
      </dgm:t>
    </dgm:pt>
    <dgm:pt modelId="{998A08CD-6209-4299-8B92-C9A1714693ED}">
      <dgm:prSet phldrT="[Text]"/>
      <dgm:spPr/>
      <dgm:t>
        <a:bodyPr/>
        <a:lstStyle/>
        <a:p>
          <a:r>
            <a:rPr lang="en-US" dirty="0"/>
            <a:t>Finish</a:t>
          </a:r>
          <a:endParaRPr lang="en-IN" dirty="0"/>
        </a:p>
      </dgm:t>
    </dgm:pt>
    <dgm:pt modelId="{4813070E-555C-4D01-BAAF-FD0A28ECEB6B}" type="parTrans" cxnId="{A688167D-3C46-492C-842D-A48AB33754A1}">
      <dgm:prSet/>
      <dgm:spPr/>
      <dgm:t>
        <a:bodyPr/>
        <a:lstStyle/>
        <a:p>
          <a:endParaRPr lang="en-IN"/>
        </a:p>
      </dgm:t>
    </dgm:pt>
    <dgm:pt modelId="{06FE041F-E1CC-4B1A-9763-30950F36B3B3}" type="sibTrans" cxnId="{A688167D-3C46-492C-842D-A48AB33754A1}">
      <dgm:prSet/>
      <dgm:spPr/>
      <dgm:t>
        <a:bodyPr/>
        <a:lstStyle/>
        <a:p>
          <a:endParaRPr lang="en-IN"/>
        </a:p>
      </dgm:t>
    </dgm:pt>
    <dgm:pt modelId="{88457C19-6051-4A59-8F98-AC1C58747239}">
      <dgm:prSet phldrT="[Text]"/>
      <dgm:spPr/>
      <dgm:t>
        <a:bodyPr/>
        <a:lstStyle/>
        <a:p>
          <a:r>
            <a:rPr lang="en-US" dirty="0"/>
            <a:t>Above</a:t>
          </a:r>
          <a:endParaRPr lang="en-IN" dirty="0"/>
        </a:p>
      </dgm:t>
    </dgm:pt>
    <dgm:pt modelId="{A517CD4D-1B2B-4C79-9F80-B18ECBB60F0D}" type="parTrans" cxnId="{59FA7C9F-B312-4A6E-9A11-2616A305D7B6}">
      <dgm:prSet/>
      <dgm:spPr/>
      <dgm:t>
        <a:bodyPr/>
        <a:lstStyle/>
        <a:p>
          <a:endParaRPr lang="en-IN"/>
        </a:p>
      </dgm:t>
    </dgm:pt>
    <dgm:pt modelId="{1CF30D8F-1F76-4166-8547-657F00F5914F}" type="sibTrans" cxnId="{59FA7C9F-B312-4A6E-9A11-2616A305D7B6}">
      <dgm:prSet/>
      <dgm:spPr/>
      <dgm:t>
        <a:bodyPr/>
        <a:lstStyle/>
        <a:p>
          <a:endParaRPr lang="en-IN"/>
        </a:p>
      </dgm:t>
    </dgm:pt>
    <dgm:pt modelId="{51A79F4A-0314-4197-AE88-1437828150E0}">
      <dgm:prSet phldrT="[Text]"/>
      <dgm:spPr/>
      <dgm:t>
        <a:bodyPr/>
        <a:lstStyle/>
        <a:p>
          <a:r>
            <a:rPr lang="en-US" dirty="0"/>
            <a:t>Recover</a:t>
          </a:r>
          <a:endParaRPr lang="en-IN" dirty="0"/>
        </a:p>
      </dgm:t>
    </dgm:pt>
    <dgm:pt modelId="{9E50E7CC-8961-4624-B885-F1EEEE0873BD}" type="parTrans" cxnId="{F658C0B4-E73D-4B9B-A91B-8765FB471C76}">
      <dgm:prSet/>
      <dgm:spPr/>
      <dgm:t>
        <a:bodyPr/>
        <a:lstStyle/>
        <a:p>
          <a:endParaRPr lang="en-IN"/>
        </a:p>
      </dgm:t>
    </dgm:pt>
    <dgm:pt modelId="{A1ACC806-7DE6-4B98-B457-18966283DC01}" type="sibTrans" cxnId="{F658C0B4-E73D-4B9B-A91B-8765FB471C76}">
      <dgm:prSet/>
      <dgm:spPr/>
      <dgm:t>
        <a:bodyPr/>
        <a:lstStyle/>
        <a:p>
          <a:endParaRPr lang="en-IN"/>
        </a:p>
      </dgm:t>
    </dgm:pt>
    <dgm:pt modelId="{FC36D9AC-A814-4017-860E-8C92E0068987}">
      <dgm:prSet phldrT="[Text]"/>
      <dgm:spPr/>
      <dgm:t>
        <a:bodyPr/>
        <a:lstStyle/>
        <a:p>
          <a:endParaRPr lang="en-US" dirty="0"/>
        </a:p>
      </dgm:t>
    </dgm:pt>
    <dgm:pt modelId="{D2A3CD38-CDE6-4915-AEB6-131E76AD139E}" type="parTrans" cxnId="{AC8FE529-7B5C-48D9-A341-1993ACDC6FA4}">
      <dgm:prSet/>
      <dgm:spPr/>
      <dgm:t>
        <a:bodyPr/>
        <a:lstStyle/>
        <a:p>
          <a:endParaRPr lang="en-IN"/>
        </a:p>
      </dgm:t>
    </dgm:pt>
    <dgm:pt modelId="{E2F21B36-2023-4E38-BD14-82595D919F6A}" type="sibTrans" cxnId="{AC8FE529-7B5C-48D9-A341-1993ACDC6FA4}">
      <dgm:prSet/>
      <dgm:spPr/>
      <dgm:t>
        <a:bodyPr/>
        <a:lstStyle/>
        <a:p>
          <a:endParaRPr lang="en-IN"/>
        </a:p>
      </dgm:t>
    </dgm:pt>
    <dgm:pt modelId="{8C18FAEB-BF0B-4D73-830D-A8E68CC61CD6}" type="pres">
      <dgm:prSet presAssocID="{54C378BE-D942-4BF8-B72A-47F721B2BD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86AE74-2F89-49D5-BFFB-3CE676C6C08D}" type="pres">
      <dgm:prSet presAssocID="{439A25CD-7872-428B-BAEC-37BF38462410}" presName="centerShape" presStyleLbl="node0" presStyleIdx="0" presStyleCnt="1"/>
      <dgm:spPr/>
    </dgm:pt>
    <dgm:pt modelId="{F7D80EA4-09EC-43D0-B3FF-3A92F6924C16}" type="pres">
      <dgm:prSet presAssocID="{4813070E-555C-4D01-BAAF-FD0A28ECEB6B}" presName="Name9" presStyleLbl="parChTrans1D2" presStyleIdx="0" presStyleCnt="3"/>
      <dgm:spPr/>
    </dgm:pt>
    <dgm:pt modelId="{6C607E23-ABBD-4FCA-A0C5-7D3E70070C8E}" type="pres">
      <dgm:prSet presAssocID="{4813070E-555C-4D01-BAAF-FD0A28ECEB6B}" presName="connTx" presStyleLbl="parChTrans1D2" presStyleIdx="0" presStyleCnt="3"/>
      <dgm:spPr/>
    </dgm:pt>
    <dgm:pt modelId="{DB313908-B0C7-4C16-B9A6-A428B8A8186B}" type="pres">
      <dgm:prSet presAssocID="{998A08CD-6209-4299-8B92-C9A1714693ED}" presName="node" presStyleLbl="node1" presStyleIdx="0" presStyleCnt="3">
        <dgm:presLayoutVars>
          <dgm:bulletEnabled val="1"/>
        </dgm:presLayoutVars>
      </dgm:prSet>
      <dgm:spPr/>
    </dgm:pt>
    <dgm:pt modelId="{7E3D4CE5-5432-4883-A8B5-76EDA072FB3E}" type="pres">
      <dgm:prSet presAssocID="{A517CD4D-1B2B-4C79-9F80-B18ECBB60F0D}" presName="Name9" presStyleLbl="parChTrans1D2" presStyleIdx="1" presStyleCnt="3"/>
      <dgm:spPr/>
    </dgm:pt>
    <dgm:pt modelId="{6A4BBF0A-D7BF-401B-87EB-621688E32E26}" type="pres">
      <dgm:prSet presAssocID="{A517CD4D-1B2B-4C79-9F80-B18ECBB60F0D}" presName="connTx" presStyleLbl="parChTrans1D2" presStyleIdx="1" presStyleCnt="3"/>
      <dgm:spPr/>
    </dgm:pt>
    <dgm:pt modelId="{7854A57D-3DA2-442C-8A8A-FA69F0DCD1E4}" type="pres">
      <dgm:prSet presAssocID="{88457C19-6051-4A59-8F98-AC1C58747239}" presName="node" presStyleLbl="node1" presStyleIdx="1" presStyleCnt="3">
        <dgm:presLayoutVars>
          <dgm:bulletEnabled val="1"/>
        </dgm:presLayoutVars>
      </dgm:prSet>
      <dgm:spPr/>
    </dgm:pt>
    <dgm:pt modelId="{B663B9CF-FA37-470C-B6B5-488CA0F019F8}" type="pres">
      <dgm:prSet presAssocID="{9E50E7CC-8961-4624-B885-F1EEEE0873BD}" presName="Name9" presStyleLbl="parChTrans1D2" presStyleIdx="2" presStyleCnt="3"/>
      <dgm:spPr/>
    </dgm:pt>
    <dgm:pt modelId="{4238BB31-E646-4227-8AE8-4B54D2261D90}" type="pres">
      <dgm:prSet presAssocID="{9E50E7CC-8961-4624-B885-F1EEEE0873BD}" presName="connTx" presStyleLbl="parChTrans1D2" presStyleIdx="2" presStyleCnt="3"/>
      <dgm:spPr/>
    </dgm:pt>
    <dgm:pt modelId="{BE8E6D0A-F427-48D6-B1C2-53BD1B093DD1}" type="pres">
      <dgm:prSet presAssocID="{51A79F4A-0314-4197-AE88-1437828150E0}" presName="node" presStyleLbl="node1" presStyleIdx="2" presStyleCnt="3">
        <dgm:presLayoutVars>
          <dgm:bulletEnabled val="1"/>
        </dgm:presLayoutVars>
      </dgm:prSet>
      <dgm:spPr/>
    </dgm:pt>
  </dgm:ptLst>
  <dgm:cxnLst>
    <dgm:cxn modelId="{8D57DC1B-D945-4908-8224-52A9F68E1821}" type="presOf" srcId="{88457C19-6051-4A59-8F98-AC1C58747239}" destId="{7854A57D-3DA2-442C-8A8A-FA69F0DCD1E4}" srcOrd="0" destOrd="0" presId="urn:microsoft.com/office/officeart/2005/8/layout/radial1"/>
    <dgm:cxn modelId="{50913221-D79E-4457-8A36-FEF70AF8081A}" type="presOf" srcId="{4813070E-555C-4D01-BAAF-FD0A28ECEB6B}" destId="{F7D80EA4-09EC-43D0-B3FF-3A92F6924C16}" srcOrd="0" destOrd="0" presId="urn:microsoft.com/office/officeart/2005/8/layout/radial1"/>
    <dgm:cxn modelId="{AC8FE529-7B5C-48D9-A341-1993ACDC6FA4}" srcId="{54C378BE-D942-4BF8-B72A-47F721B2BD1D}" destId="{FC36D9AC-A814-4017-860E-8C92E0068987}" srcOrd="1" destOrd="0" parTransId="{D2A3CD38-CDE6-4915-AEB6-131E76AD139E}" sibTransId="{E2F21B36-2023-4E38-BD14-82595D919F6A}"/>
    <dgm:cxn modelId="{B3543230-C5F0-4E4A-9614-BD9E24C4E739}" type="presOf" srcId="{A517CD4D-1B2B-4C79-9F80-B18ECBB60F0D}" destId="{6A4BBF0A-D7BF-401B-87EB-621688E32E26}" srcOrd="1" destOrd="0" presId="urn:microsoft.com/office/officeart/2005/8/layout/radial1"/>
    <dgm:cxn modelId="{2C8AC672-DAD5-435E-93CF-BF4628576FE6}" type="presOf" srcId="{9E50E7CC-8961-4624-B885-F1EEEE0873BD}" destId="{B663B9CF-FA37-470C-B6B5-488CA0F019F8}" srcOrd="0" destOrd="0" presId="urn:microsoft.com/office/officeart/2005/8/layout/radial1"/>
    <dgm:cxn modelId="{A688167D-3C46-492C-842D-A48AB33754A1}" srcId="{439A25CD-7872-428B-BAEC-37BF38462410}" destId="{998A08CD-6209-4299-8B92-C9A1714693ED}" srcOrd="0" destOrd="0" parTransId="{4813070E-555C-4D01-BAAF-FD0A28ECEB6B}" sibTransId="{06FE041F-E1CC-4B1A-9763-30950F36B3B3}"/>
    <dgm:cxn modelId="{5AE74989-A2D0-451E-B8C7-37F21BE5DB0B}" type="presOf" srcId="{439A25CD-7872-428B-BAEC-37BF38462410}" destId="{4286AE74-2F89-49D5-BFFB-3CE676C6C08D}" srcOrd="0" destOrd="0" presId="urn:microsoft.com/office/officeart/2005/8/layout/radial1"/>
    <dgm:cxn modelId="{2F2FD49A-FBA1-45F4-B4A7-9586725941BA}" type="presOf" srcId="{998A08CD-6209-4299-8B92-C9A1714693ED}" destId="{DB313908-B0C7-4C16-B9A6-A428B8A8186B}" srcOrd="0" destOrd="0" presId="urn:microsoft.com/office/officeart/2005/8/layout/radial1"/>
    <dgm:cxn modelId="{73DF279C-7104-4D65-BF33-30ADBF791D82}" type="presOf" srcId="{54C378BE-D942-4BF8-B72A-47F721B2BD1D}" destId="{8C18FAEB-BF0B-4D73-830D-A8E68CC61CD6}" srcOrd="0" destOrd="0" presId="urn:microsoft.com/office/officeart/2005/8/layout/radial1"/>
    <dgm:cxn modelId="{59FA7C9F-B312-4A6E-9A11-2616A305D7B6}" srcId="{439A25CD-7872-428B-BAEC-37BF38462410}" destId="{88457C19-6051-4A59-8F98-AC1C58747239}" srcOrd="1" destOrd="0" parTransId="{A517CD4D-1B2B-4C79-9F80-B18ECBB60F0D}" sibTransId="{1CF30D8F-1F76-4166-8547-657F00F5914F}"/>
    <dgm:cxn modelId="{0AF808B1-0DA3-471F-861E-7DABC9B40849}" type="presOf" srcId="{4813070E-555C-4D01-BAAF-FD0A28ECEB6B}" destId="{6C607E23-ABBD-4FCA-A0C5-7D3E70070C8E}" srcOrd="1" destOrd="0" presId="urn:microsoft.com/office/officeart/2005/8/layout/radial1"/>
    <dgm:cxn modelId="{F658C0B4-E73D-4B9B-A91B-8765FB471C76}" srcId="{439A25CD-7872-428B-BAEC-37BF38462410}" destId="{51A79F4A-0314-4197-AE88-1437828150E0}" srcOrd="2" destOrd="0" parTransId="{9E50E7CC-8961-4624-B885-F1EEEE0873BD}" sibTransId="{A1ACC806-7DE6-4B98-B457-18966283DC01}"/>
    <dgm:cxn modelId="{4388A3CD-99BA-4AB8-9803-1D6B815E0BE7}" type="presOf" srcId="{A517CD4D-1B2B-4C79-9F80-B18ECBB60F0D}" destId="{7E3D4CE5-5432-4883-A8B5-76EDA072FB3E}" srcOrd="0" destOrd="0" presId="urn:microsoft.com/office/officeart/2005/8/layout/radial1"/>
    <dgm:cxn modelId="{6F2B6ADD-9DBC-41F9-A412-5841E253DF37}" type="presOf" srcId="{51A79F4A-0314-4197-AE88-1437828150E0}" destId="{BE8E6D0A-F427-48D6-B1C2-53BD1B093DD1}" srcOrd="0" destOrd="0" presId="urn:microsoft.com/office/officeart/2005/8/layout/radial1"/>
    <dgm:cxn modelId="{35494AF4-ECA3-43C0-85B5-EE61C3857445}" type="presOf" srcId="{9E50E7CC-8961-4624-B885-F1EEEE0873BD}" destId="{4238BB31-E646-4227-8AE8-4B54D2261D90}" srcOrd="1" destOrd="0" presId="urn:microsoft.com/office/officeart/2005/8/layout/radial1"/>
    <dgm:cxn modelId="{2154D2F6-2825-42E8-A03A-C3525AB8C18B}" srcId="{54C378BE-D942-4BF8-B72A-47F721B2BD1D}" destId="{439A25CD-7872-428B-BAEC-37BF38462410}" srcOrd="0" destOrd="0" parTransId="{36281589-BD8C-40E8-B258-63BE9DF6FDBA}" sibTransId="{BB40F9C7-02F4-4097-972E-734035D2157C}"/>
    <dgm:cxn modelId="{C538DAAB-4A6A-48AE-B3C0-77CD3CDE720F}" type="presParOf" srcId="{8C18FAEB-BF0B-4D73-830D-A8E68CC61CD6}" destId="{4286AE74-2F89-49D5-BFFB-3CE676C6C08D}" srcOrd="0" destOrd="0" presId="urn:microsoft.com/office/officeart/2005/8/layout/radial1"/>
    <dgm:cxn modelId="{AA13BEC9-61B3-4131-B59E-57BCB2A71ECE}" type="presParOf" srcId="{8C18FAEB-BF0B-4D73-830D-A8E68CC61CD6}" destId="{F7D80EA4-09EC-43D0-B3FF-3A92F6924C16}" srcOrd="1" destOrd="0" presId="urn:microsoft.com/office/officeart/2005/8/layout/radial1"/>
    <dgm:cxn modelId="{248F9274-B997-4F9E-A7B8-D205171EAF21}" type="presParOf" srcId="{F7D80EA4-09EC-43D0-B3FF-3A92F6924C16}" destId="{6C607E23-ABBD-4FCA-A0C5-7D3E70070C8E}" srcOrd="0" destOrd="0" presId="urn:microsoft.com/office/officeart/2005/8/layout/radial1"/>
    <dgm:cxn modelId="{11E39116-11C5-4CB9-966C-6DC0B0068A08}" type="presParOf" srcId="{8C18FAEB-BF0B-4D73-830D-A8E68CC61CD6}" destId="{DB313908-B0C7-4C16-B9A6-A428B8A8186B}" srcOrd="2" destOrd="0" presId="urn:microsoft.com/office/officeart/2005/8/layout/radial1"/>
    <dgm:cxn modelId="{554C188A-D9CA-4F96-A286-14D387DBA91C}" type="presParOf" srcId="{8C18FAEB-BF0B-4D73-830D-A8E68CC61CD6}" destId="{7E3D4CE5-5432-4883-A8B5-76EDA072FB3E}" srcOrd="3" destOrd="0" presId="urn:microsoft.com/office/officeart/2005/8/layout/radial1"/>
    <dgm:cxn modelId="{9594D844-6903-404A-AC27-BD76C192C928}" type="presParOf" srcId="{7E3D4CE5-5432-4883-A8B5-76EDA072FB3E}" destId="{6A4BBF0A-D7BF-401B-87EB-621688E32E26}" srcOrd="0" destOrd="0" presId="urn:microsoft.com/office/officeart/2005/8/layout/radial1"/>
    <dgm:cxn modelId="{C3FEAD0E-E004-4842-B085-F139034CDE6A}" type="presParOf" srcId="{8C18FAEB-BF0B-4D73-830D-A8E68CC61CD6}" destId="{7854A57D-3DA2-442C-8A8A-FA69F0DCD1E4}" srcOrd="4" destOrd="0" presId="urn:microsoft.com/office/officeart/2005/8/layout/radial1"/>
    <dgm:cxn modelId="{4B06055C-CD3F-4E0C-B3CF-EE83E726CF9A}" type="presParOf" srcId="{8C18FAEB-BF0B-4D73-830D-A8E68CC61CD6}" destId="{B663B9CF-FA37-470C-B6B5-488CA0F019F8}" srcOrd="5" destOrd="0" presId="urn:microsoft.com/office/officeart/2005/8/layout/radial1"/>
    <dgm:cxn modelId="{6E011366-F9B8-4585-BEB5-B662F6311547}" type="presParOf" srcId="{B663B9CF-FA37-470C-B6B5-488CA0F019F8}" destId="{4238BB31-E646-4227-8AE8-4B54D2261D90}" srcOrd="0" destOrd="0" presId="urn:microsoft.com/office/officeart/2005/8/layout/radial1"/>
    <dgm:cxn modelId="{E889E209-8E36-4307-82FA-68F1F3EF2461}" type="presParOf" srcId="{8C18FAEB-BF0B-4D73-830D-A8E68CC61CD6}" destId="{BE8E6D0A-F427-48D6-B1C2-53BD1B093DD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BC11BC-B373-40B0-930C-6C3257D77E60}" type="doc">
      <dgm:prSet loTypeId="urn:diagrams.loki3.com/VaryingWidth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BC8261F4-ADA4-4298-879F-D4B640D612FE}" type="pres">
      <dgm:prSet presAssocID="{DDBC11BC-B373-40B0-930C-6C3257D77E60}" presName="Name0" presStyleCnt="0">
        <dgm:presLayoutVars>
          <dgm:resizeHandles/>
        </dgm:presLayoutVars>
      </dgm:prSet>
      <dgm:spPr/>
    </dgm:pt>
  </dgm:ptLst>
  <dgm:cxnLst>
    <dgm:cxn modelId="{3102C49F-D6DA-467B-9C22-4B60217F7FD7}" type="presOf" srcId="{DDBC11BC-B373-40B0-930C-6C3257D77E60}" destId="{BC8261F4-ADA4-4298-879F-D4B640D612FE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22040C-425B-4322-A53D-5A051E05A7E3}" type="doc">
      <dgm:prSet loTypeId="urn:diagrams.loki3.com/VaryingWidthList" loCatId="list" qsTypeId="urn:microsoft.com/office/officeart/2005/8/quickstyle/3d1" qsCatId="3D" csTypeId="urn:microsoft.com/office/officeart/2005/8/colors/accent6_3" csCatId="accent6" phldr="1"/>
      <dgm:spPr/>
    </dgm:pt>
    <dgm:pt modelId="{B4920BC0-E1F3-4845-8B5B-68DDC5A5AB7F}">
      <dgm:prSet phldrT="[Text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Fall: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Fall flat – fail to produce the effect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Fall for – to become a victim of / fall in love with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Fall in – To sink inward/ take one’s place in a line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Fall through – fail to happen something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Fall out (with) – to end a relation after a quarrel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Fall off – To become less, decrease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Fall back – move or turn back, retreat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Fall apart – to break into pieces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Fall back on – to go to somebody for support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Fall in (with) – to agree with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</dgm:t>
    </dgm:pt>
    <dgm:pt modelId="{8351545C-37B5-42D1-900C-6D44C860D2D7}" type="sibTrans" cxnId="{6494B3F2-8B71-4945-AE04-279D286809E6}">
      <dgm:prSet/>
      <dgm:spPr/>
      <dgm:t>
        <a:bodyPr/>
        <a:lstStyle/>
        <a:p>
          <a:endParaRPr lang="en-IN"/>
        </a:p>
      </dgm:t>
    </dgm:pt>
    <dgm:pt modelId="{4BCF494D-5EB4-4224-9BCD-9A491338EE2C}" type="parTrans" cxnId="{6494B3F2-8B71-4945-AE04-279D286809E6}">
      <dgm:prSet/>
      <dgm:spPr/>
      <dgm:t>
        <a:bodyPr/>
        <a:lstStyle/>
        <a:p>
          <a:endParaRPr lang="en-IN"/>
        </a:p>
      </dgm:t>
    </dgm:pt>
    <dgm:pt modelId="{20988CB7-9F8C-4241-8C7E-50C49CE1CF71}" type="pres">
      <dgm:prSet presAssocID="{C022040C-425B-4322-A53D-5A051E05A7E3}" presName="Name0" presStyleCnt="0">
        <dgm:presLayoutVars>
          <dgm:resizeHandles/>
        </dgm:presLayoutVars>
      </dgm:prSet>
      <dgm:spPr/>
    </dgm:pt>
    <dgm:pt modelId="{066A58E9-8C8F-4952-93F3-FAE4492B9212}" type="pres">
      <dgm:prSet presAssocID="{B4920BC0-E1F3-4845-8B5B-68DDC5A5AB7F}" presName="text" presStyleLbl="node1" presStyleIdx="0" presStyleCnt="1" custScaleX="841052" custLinFactNeighborY="-325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AE667D16-5E7B-4484-9CBF-4EBDCD9791AD}" type="presOf" srcId="{B4920BC0-E1F3-4845-8B5B-68DDC5A5AB7F}" destId="{066A58E9-8C8F-4952-93F3-FAE4492B9212}" srcOrd="0" destOrd="0" presId="urn:diagrams.loki3.com/VaryingWidthList"/>
    <dgm:cxn modelId="{286B03C6-D128-47DF-85AB-14FF52FB2B04}" type="presOf" srcId="{C022040C-425B-4322-A53D-5A051E05A7E3}" destId="{20988CB7-9F8C-4241-8C7E-50C49CE1CF71}" srcOrd="0" destOrd="0" presId="urn:diagrams.loki3.com/VaryingWidthList"/>
    <dgm:cxn modelId="{6494B3F2-8B71-4945-AE04-279D286809E6}" srcId="{C022040C-425B-4322-A53D-5A051E05A7E3}" destId="{B4920BC0-E1F3-4845-8B5B-68DDC5A5AB7F}" srcOrd="0" destOrd="0" parTransId="{4BCF494D-5EB4-4224-9BCD-9A491338EE2C}" sibTransId="{8351545C-37B5-42D1-900C-6D44C860D2D7}"/>
    <dgm:cxn modelId="{ACA9B1FD-F44E-49A8-9326-C26D439D32D1}" type="presParOf" srcId="{20988CB7-9F8C-4241-8C7E-50C49CE1CF71}" destId="{066A58E9-8C8F-4952-93F3-FAE4492B9212}" srcOrd="0" destOrd="0" presId="urn:diagrams.loki3.com/VaryingWidthList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EDFB9-65E1-44B7-ABB2-80FE39A0C4A7}">
      <dsp:nvSpPr>
        <dsp:cNvPr id="0" name=""/>
        <dsp:cNvSpPr/>
      </dsp:nvSpPr>
      <dsp:spPr>
        <a:xfrm>
          <a:off x="2135000" y="1214899"/>
          <a:ext cx="932236" cy="9322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OFF</a:t>
          </a:r>
          <a:endParaRPr lang="en-IN" sz="3000" b="1" kern="1200" dirty="0"/>
        </a:p>
      </dsp:txBody>
      <dsp:txXfrm>
        <a:off x="2271523" y="1351422"/>
        <a:ext cx="659190" cy="659190"/>
      </dsp:txXfrm>
    </dsp:sp>
    <dsp:sp modelId="{D223ED18-93A7-4AA3-9A21-179BC9EBE22D}">
      <dsp:nvSpPr>
        <dsp:cNvPr id="0" name=""/>
        <dsp:cNvSpPr/>
      </dsp:nvSpPr>
      <dsp:spPr>
        <a:xfrm rot="16200000">
          <a:off x="2460496" y="1058149"/>
          <a:ext cx="281244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81244" y="1612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94087" y="1067246"/>
        <a:ext cx="14062" cy="14062"/>
      </dsp:txXfrm>
    </dsp:sp>
    <dsp:sp modelId="{49986BF9-A2DA-4090-9164-B02C69DCEA9A}">
      <dsp:nvSpPr>
        <dsp:cNvPr id="0" name=""/>
        <dsp:cNvSpPr/>
      </dsp:nvSpPr>
      <dsp:spPr>
        <a:xfrm>
          <a:off x="2135000" y="1418"/>
          <a:ext cx="932236" cy="932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</a:t>
          </a:r>
          <a:r>
            <a:rPr lang="en-US" sz="1400" kern="1200" dirty="0"/>
            <a:t> </a:t>
          </a:r>
          <a:r>
            <a:rPr lang="en-US" sz="1400" b="1" kern="1200" dirty="0"/>
            <a:t>separate</a:t>
          </a:r>
          <a:endParaRPr lang="en-IN" sz="1400" b="1" kern="1200" dirty="0"/>
        </a:p>
      </dsp:txBody>
      <dsp:txXfrm>
        <a:off x="2271523" y="137941"/>
        <a:ext cx="659190" cy="659190"/>
      </dsp:txXfrm>
    </dsp:sp>
    <dsp:sp modelId="{8A4E2928-41FC-47DD-9392-AAECDCB56B87}">
      <dsp:nvSpPr>
        <dsp:cNvPr id="0" name=""/>
        <dsp:cNvSpPr/>
      </dsp:nvSpPr>
      <dsp:spPr>
        <a:xfrm>
          <a:off x="3067236" y="1664890"/>
          <a:ext cx="281244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81244" y="1612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200827" y="1673986"/>
        <a:ext cx="14062" cy="14062"/>
      </dsp:txXfrm>
    </dsp:sp>
    <dsp:sp modelId="{CD0096DD-BD17-4DAE-87CE-78941C3556C1}">
      <dsp:nvSpPr>
        <dsp:cNvPr id="0" name=""/>
        <dsp:cNvSpPr/>
      </dsp:nvSpPr>
      <dsp:spPr>
        <a:xfrm>
          <a:off x="3348481" y="1214899"/>
          <a:ext cx="932236" cy="932236"/>
        </a:xfrm>
        <a:prstGeom prst="ellipse">
          <a:avLst/>
        </a:prstGeom>
        <a:solidFill>
          <a:schemeClr val="accent5">
            <a:hueOff val="497871"/>
            <a:satOff val="-1373"/>
            <a:lumOff val="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Dismiss</a:t>
          </a:r>
          <a:endParaRPr lang="en-IN" sz="1400" b="1" kern="1200" dirty="0"/>
        </a:p>
      </dsp:txBody>
      <dsp:txXfrm>
        <a:off x="3485004" y="1351422"/>
        <a:ext cx="659190" cy="659190"/>
      </dsp:txXfrm>
    </dsp:sp>
    <dsp:sp modelId="{AC60351C-609E-40C9-AA3C-DB1B2E5F2A8D}">
      <dsp:nvSpPr>
        <dsp:cNvPr id="0" name=""/>
        <dsp:cNvSpPr/>
      </dsp:nvSpPr>
      <dsp:spPr>
        <a:xfrm rot="5400000">
          <a:off x="2460496" y="2271630"/>
          <a:ext cx="281244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81244" y="1612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94087" y="2280727"/>
        <a:ext cx="14062" cy="14062"/>
      </dsp:txXfrm>
    </dsp:sp>
    <dsp:sp modelId="{3198DB57-4E39-4C31-9308-9FD4134C705B}">
      <dsp:nvSpPr>
        <dsp:cNvPr id="0" name=""/>
        <dsp:cNvSpPr/>
      </dsp:nvSpPr>
      <dsp:spPr>
        <a:xfrm>
          <a:off x="2135000" y="2428380"/>
          <a:ext cx="932236" cy="932236"/>
        </a:xfrm>
        <a:prstGeom prst="ellipse">
          <a:avLst/>
        </a:prstGeom>
        <a:solidFill>
          <a:schemeClr val="accent5">
            <a:hueOff val="995743"/>
            <a:satOff val="-2746"/>
            <a:lumOff val="1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less</a:t>
          </a:r>
          <a:endParaRPr lang="en-IN" sz="1400" b="1" kern="1200" dirty="0"/>
        </a:p>
      </dsp:txBody>
      <dsp:txXfrm>
        <a:off x="2271523" y="2564903"/>
        <a:ext cx="659190" cy="659190"/>
      </dsp:txXfrm>
    </dsp:sp>
    <dsp:sp modelId="{722AFEB9-C4F6-4BEE-951C-F24F6BD696CD}">
      <dsp:nvSpPr>
        <dsp:cNvPr id="0" name=""/>
        <dsp:cNvSpPr/>
      </dsp:nvSpPr>
      <dsp:spPr>
        <a:xfrm rot="10800000">
          <a:off x="1853755" y="1664890"/>
          <a:ext cx="281244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281244" y="1612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987346" y="1673986"/>
        <a:ext cx="14062" cy="14062"/>
      </dsp:txXfrm>
    </dsp:sp>
    <dsp:sp modelId="{2543BDEE-0CF0-4688-908E-B2889DFBD91F}">
      <dsp:nvSpPr>
        <dsp:cNvPr id="0" name=""/>
        <dsp:cNvSpPr/>
      </dsp:nvSpPr>
      <dsp:spPr>
        <a:xfrm>
          <a:off x="921519" y="1214899"/>
          <a:ext cx="932236" cy="932236"/>
        </a:xfrm>
        <a:prstGeom prst="ellipse">
          <a:avLst/>
        </a:prstGeom>
        <a:solidFill>
          <a:schemeClr val="accent5">
            <a:hueOff val="1493614"/>
            <a:satOff val="-4119"/>
            <a:lumOff val="1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Stop</a:t>
          </a:r>
          <a:endParaRPr lang="en-IN" sz="1400" b="1" kern="1200" dirty="0"/>
        </a:p>
      </dsp:txBody>
      <dsp:txXfrm>
        <a:off x="1058042" y="1351422"/>
        <a:ext cx="659190" cy="659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9AB8A-A5A4-4A90-B85C-4915E0F94DE5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Fall</a:t>
          </a:r>
          <a:endParaRPr lang="en-IN" sz="5600" kern="1200" dirty="0"/>
        </a:p>
      </dsp:txBody>
      <dsp:txXfrm>
        <a:off x="3536355" y="2181688"/>
        <a:ext cx="1055289" cy="1055289"/>
      </dsp:txXfrm>
    </dsp:sp>
    <dsp:sp modelId="{9B32DA65-22E4-4BB7-92FE-51DB28A519B5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052718" y="1726216"/>
        <a:ext cx="22563" cy="22563"/>
      </dsp:txXfrm>
    </dsp:sp>
    <dsp:sp modelId="{3C2C244B-BB57-4EEE-898D-876EEFC27155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Decrease</a:t>
          </a:r>
          <a:endParaRPr lang="en-IN" sz="2200" kern="1200" dirty="0"/>
        </a:p>
      </dsp:txBody>
      <dsp:txXfrm>
        <a:off x="3536355" y="238017"/>
        <a:ext cx="1055289" cy="1055289"/>
      </dsp:txXfrm>
    </dsp:sp>
    <dsp:sp modelId="{60B949D8-78E9-4C41-81B4-2FF54818DB32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024554" y="2698051"/>
        <a:ext cx="22563" cy="22563"/>
      </dsp:txXfrm>
    </dsp:sp>
    <dsp:sp modelId="{A0EEF53F-1493-408B-9CC1-CFB7FC837C3A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3">
            <a:hueOff val="507105"/>
            <a:satOff val="488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fail</a:t>
          </a:r>
          <a:endParaRPr lang="en-IN" sz="2200" kern="1200" dirty="0"/>
        </a:p>
      </dsp:txBody>
      <dsp:txXfrm>
        <a:off x="5480027" y="2181688"/>
        <a:ext cx="1055289" cy="1055289"/>
      </dsp:txXfrm>
    </dsp:sp>
    <dsp:sp modelId="{A6719573-4251-4A43-9D71-1DD64B3211BD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052718" y="3669887"/>
        <a:ext cx="22563" cy="22563"/>
      </dsp:txXfrm>
    </dsp:sp>
    <dsp:sp modelId="{D134E72B-91A5-4508-99EA-475BEC565244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3">
            <a:hueOff val="1014211"/>
            <a:satOff val="976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End</a:t>
          </a:r>
          <a:endParaRPr lang="en-IN" sz="2200" kern="1200" dirty="0"/>
        </a:p>
      </dsp:txBody>
      <dsp:txXfrm>
        <a:off x="3536355" y="4125360"/>
        <a:ext cx="1055289" cy="1055289"/>
      </dsp:txXfrm>
    </dsp:sp>
    <dsp:sp modelId="{234FCD44-DDEA-4CE2-AB2B-80A01C383260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3080882" y="2698051"/>
        <a:ext cx="22563" cy="22563"/>
      </dsp:txXfrm>
    </dsp:sp>
    <dsp:sp modelId="{1E3FC6B8-72CE-43E9-8E34-0B5D47A03C25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3">
            <a:hueOff val="1521316"/>
            <a:satOff val="14646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less</a:t>
          </a:r>
          <a:endParaRPr lang="en-IN" sz="2200" kern="1200" dirty="0"/>
        </a:p>
      </dsp:txBody>
      <dsp:txXfrm>
        <a:off x="1592683" y="2181688"/>
        <a:ext cx="1055289" cy="10552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B73B-D0ED-4939-BE53-85507E85AA9C}">
      <dsp:nvSpPr>
        <dsp:cNvPr id="0" name=""/>
        <dsp:cNvSpPr/>
      </dsp:nvSpPr>
      <dsp:spPr>
        <a:xfrm>
          <a:off x="0" y="6235"/>
          <a:ext cx="5748504" cy="6379093"/>
        </a:xfrm>
        <a:prstGeom prst="flowChartAlternateProcess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Break</a:t>
          </a:r>
          <a:endParaRPr lang="en-IN" sz="2800" b="1" u="sng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Down-</a:t>
          </a:r>
          <a:r>
            <a:rPr lang="en-US" sz="2800" b="0" kern="1200" dirty="0"/>
            <a:t> </a:t>
          </a: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to</a:t>
          </a:r>
          <a:r>
            <a:rPr lang="en-US" sz="2800" b="0" kern="1200" dirty="0"/>
            <a:t> </a:t>
          </a: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stop</a:t>
          </a:r>
          <a:r>
            <a:rPr lang="en-US" sz="2800" b="0" kern="1200" dirty="0"/>
            <a:t> </a:t>
          </a: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working/ Emotionally unstable/ to decompose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Break in on- To interrupt a discussion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Forth – To appear suddenly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Off – To stop suddenly/ end a relation</a:t>
          </a:r>
          <a:r>
            <a:rPr lang="en-US" sz="2400" b="0" kern="1200" dirty="0"/>
            <a:t>	</a:t>
          </a:r>
          <a:endParaRPr lang="en-IN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Into – to enter forcefully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Up – to separate (In a relationship)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Out – To start spread / start suddenly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Through- to pass through a barrier/ to make new discovery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Away – To leave something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Out of – to escape from somewhere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Even – neither a gain nor a loss</a:t>
          </a:r>
          <a:endParaRPr lang="en-IN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80613" y="286848"/>
        <a:ext cx="5187278" cy="58178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2E8AD-8684-4B4A-8784-0B78A123032E}">
      <dsp:nvSpPr>
        <dsp:cNvPr id="0" name=""/>
        <dsp:cNvSpPr/>
      </dsp:nvSpPr>
      <dsp:spPr>
        <a:xfrm>
          <a:off x="0" y="12470"/>
          <a:ext cx="6081013" cy="6379092"/>
        </a:xfrm>
        <a:prstGeom prst="flowChartAlternateProces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Call</a:t>
          </a:r>
          <a:endParaRPr lang="en-IN" sz="2400" b="1" u="sng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At – stop somewhere briefly (Ship/train)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Away – ask someone to leave a place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Back – return a call back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For – make something necessary/ demand something publicly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Forth – produce a result/ make one’s think of something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In – make a phone call/ ask someone to come and do a job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Off – cancel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On/ upon – formally request or invite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Out – Shout for something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Round – call several people/ visit for a while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Up – summon for military service/ phone someone  </a:t>
          </a:r>
          <a:endParaRPr lang="en-IN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1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1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1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96845" y="309315"/>
        <a:ext cx="5487323" cy="57854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B73B-D0ED-4939-BE53-85507E85AA9C}">
      <dsp:nvSpPr>
        <dsp:cNvPr id="0" name=""/>
        <dsp:cNvSpPr/>
      </dsp:nvSpPr>
      <dsp:spPr>
        <a:xfrm>
          <a:off x="0" y="0"/>
          <a:ext cx="5600721" cy="6379093"/>
        </a:xfrm>
        <a:prstGeom prst="flowChartAlternateProcess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Bring</a:t>
          </a: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About – to cause to happen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Down – to overthrow (a government)/ to reduce in position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Forth – to produce/ to give birth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Along – to carry/ take someone with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Forward – to present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Off – to succeed at something difficult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On – to cause to happen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In – to earn/ produce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Out – to release something/ to come out</a:t>
          </a: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To – to revive consciousness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Up – to rear/ raise/to increase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Over – take something or someone physically from one place to another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Around – to change a view in someone’s opinion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14. Back – return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73399" y="273399"/>
        <a:ext cx="5053923" cy="58322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20CB8-51D7-41F4-B470-0D58353EABF0}">
      <dsp:nvSpPr>
        <dsp:cNvPr id="0" name=""/>
        <dsp:cNvSpPr/>
      </dsp:nvSpPr>
      <dsp:spPr>
        <a:xfrm>
          <a:off x="0" y="0"/>
          <a:ext cx="6081013" cy="6379092"/>
        </a:xfrm>
        <a:prstGeom prst="flowChartAlternateProcess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Come: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Come across – meet someone/ someone suddenly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Come down – To become lower or cheaper/ to pass from one to next generation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Come off – to be able to removed of something/ succeed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Come about – To happen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Come round – To accept someone’s opinion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Come out- to come in front of public/ happen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Come through – to arrive/ to do what is necessary or expected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Come forward – offer help to someone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Come in – let someone come inside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Come up – something going to happen in near future/ something to discuss/ mentioned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Come upon – To meet someone by chance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 Come to – To gain consciousness/ to recover/ to get result</a:t>
          </a:r>
          <a:endParaRPr lang="en-US" sz="30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96845" y="296845"/>
        <a:ext cx="5487323" cy="57854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58E9-8C8F-4952-93F3-FAE4492B9212}">
      <dsp:nvSpPr>
        <dsp:cNvPr id="0" name=""/>
        <dsp:cNvSpPr/>
      </dsp:nvSpPr>
      <dsp:spPr>
        <a:xfrm>
          <a:off x="0" y="6241"/>
          <a:ext cx="5784168" cy="6385321"/>
        </a:xfrm>
        <a:prstGeom prst="flowChartAlternateProcess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shade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Let</a:t>
          </a:r>
          <a:r>
            <a:rPr lang="en-US" sz="28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Let on – reveal an information / pretend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Let someone off – to forgive someone/ not to punish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Let someone down – To disappoint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Let out – Release someone from suspicion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Let up – to become less intense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Let alone – To refrain from disturbing or interfering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Let in – To involve in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</dsp:txBody>
      <dsp:txXfrm>
        <a:off x="282354" y="288595"/>
        <a:ext cx="5219460" cy="58206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B73B-D0ED-4939-BE53-85507E85AA9C}">
      <dsp:nvSpPr>
        <dsp:cNvPr id="0" name=""/>
        <dsp:cNvSpPr/>
      </dsp:nvSpPr>
      <dsp:spPr>
        <a:xfrm>
          <a:off x="0" y="0"/>
          <a:ext cx="5600721" cy="6379093"/>
        </a:xfrm>
        <a:prstGeom prst="flowChartAlternateProcess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Go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Go off – Explode / To make sudden loud noise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Go by – To work accordingly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Go down – to sink/ to be accepted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Go for – Choose something / gain something/ attempt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Go away – leave/ </a:t>
          </a: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disappear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Go on – to continue something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Go over – check something / be received in a specified way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Go through – to complete something successfully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Go back on – fail to keep a promise</a:t>
          </a:r>
          <a:endParaRPr lang="en-US" sz="24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Go back – to return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Go up- Increase in price, level, amount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Go with – Choose or select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Go ahead – To start or continue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73399" y="273399"/>
        <a:ext cx="5053923" cy="58322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20CB8-51D7-41F4-B470-0D58353EABF0}">
      <dsp:nvSpPr>
        <dsp:cNvPr id="0" name=""/>
        <dsp:cNvSpPr/>
      </dsp:nvSpPr>
      <dsp:spPr>
        <a:xfrm>
          <a:off x="0" y="0"/>
          <a:ext cx="6081013" cy="6379092"/>
        </a:xfrm>
        <a:prstGeom prst="flowChartAlternateProcess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Look: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Look into – To investigate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Look up for – Search something in dictionary or document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Look in on – to visit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Look after – to take care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Look forward to – Wait for something with eagerness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Look to – To expect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Look on/upon – to watch something without taking an action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Look down on/ upon – To behave with someone as inferior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 Look out – Watch out / beware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Look back on – to think of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Look up to – To admire someone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 Look up – to improve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96845" y="296845"/>
        <a:ext cx="5487323" cy="57854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B73B-D0ED-4939-BE53-85507E85AA9C}">
      <dsp:nvSpPr>
        <dsp:cNvPr id="0" name=""/>
        <dsp:cNvSpPr/>
      </dsp:nvSpPr>
      <dsp:spPr>
        <a:xfrm>
          <a:off x="0" y="12470"/>
          <a:ext cx="5600721" cy="6379093"/>
        </a:xfrm>
        <a:prstGeom prst="flowChartAlternateProcess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Make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Make up – to compensate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Make of – To understand/ to be constructed of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Make for – To make something possible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Make over - convert / renovate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Make the most of – to use at the greatest level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Make off – to run away with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Make out – to understand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Run</a:t>
          </a:r>
          <a:r>
            <a:rPr lang="en-US" sz="2400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Run over – To crush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Run into – transform into/ to meet by chance/ to face</a:t>
          </a:r>
          <a:endParaRPr lang="en-US" sz="2400" b="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Run down – in bad condition/ very tired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Run off – To run away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Run out of – To be exhausted/ To use anything completely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Run through – use something recklessly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73399" y="285869"/>
        <a:ext cx="5053923" cy="5832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DF4FC-A1BA-4B80-B880-DF52C85B773D}">
      <dsp:nvSpPr>
        <dsp:cNvPr id="0" name=""/>
        <dsp:cNvSpPr/>
      </dsp:nvSpPr>
      <dsp:spPr>
        <a:xfrm>
          <a:off x="1990087" y="1856938"/>
          <a:ext cx="1425261" cy="1425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dirty="0"/>
            <a:t>ON</a:t>
          </a:r>
          <a:endParaRPr lang="en-IN" sz="5700" b="1" kern="1200" dirty="0"/>
        </a:p>
      </dsp:txBody>
      <dsp:txXfrm>
        <a:off x="2198812" y="2065663"/>
        <a:ext cx="1007811" cy="1007811"/>
      </dsp:txXfrm>
    </dsp:sp>
    <dsp:sp modelId="{74B737A8-5525-4C04-BC07-CE50C8E8F05B}">
      <dsp:nvSpPr>
        <dsp:cNvPr id="0" name=""/>
        <dsp:cNvSpPr/>
      </dsp:nvSpPr>
      <dsp:spPr>
        <a:xfrm rot="16200000">
          <a:off x="2487993" y="1618482"/>
          <a:ext cx="429450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429450" y="2373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691982" y="1631476"/>
        <a:ext cx="21472" cy="21472"/>
      </dsp:txXfrm>
    </dsp:sp>
    <dsp:sp modelId="{5CED75C4-7545-4232-B91C-7B4F8EDC9CF9}">
      <dsp:nvSpPr>
        <dsp:cNvPr id="0" name=""/>
        <dsp:cNvSpPr/>
      </dsp:nvSpPr>
      <dsp:spPr>
        <a:xfrm>
          <a:off x="1990087" y="2226"/>
          <a:ext cx="1425261" cy="1425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Support</a:t>
          </a:r>
          <a:endParaRPr lang="en-IN" sz="2100" b="1" kern="1200" dirty="0"/>
        </a:p>
      </dsp:txBody>
      <dsp:txXfrm>
        <a:off x="2198812" y="210951"/>
        <a:ext cx="1007811" cy="1007811"/>
      </dsp:txXfrm>
    </dsp:sp>
    <dsp:sp modelId="{065F9D44-D60F-4071-B55B-03AE1AD7DE84}">
      <dsp:nvSpPr>
        <dsp:cNvPr id="0" name=""/>
        <dsp:cNvSpPr/>
      </dsp:nvSpPr>
      <dsp:spPr>
        <a:xfrm rot="1800000">
          <a:off x="3291107" y="3009516"/>
          <a:ext cx="429450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429450" y="2373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495096" y="3022510"/>
        <a:ext cx="21472" cy="21472"/>
      </dsp:txXfrm>
    </dsp:sp>
    <dsp:sp modelId="{7A971401-3E54-461C-9B1B-B9B23B61E54D}">
      <dsp:nvSpPr>
        <dsp:cNvPr id="0" name=""/>
        <dsp:cNvSpPr/>
      </dsp:nvSpPr>
      <dsp:spPr>
        <a:xfrm>
          <a:off x="3596315" y="2784294"/>
          <a:ext cx="1425261" cy="1425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Continue</a:t>
          </a:r>
          <a:endParaRPr lang="en-IN" sz="2100" b="1" kern="1200" dirty="0"/>
        </a:p>
      </dsp:txBody>
      <dsp:txXfrm>
        <a:off x="3805040" y="2993019"/>
        <a:ext cx="1007811" cy="1007811"/>
      </dsp:txXfrm>
    </dsp:sp>
    <dsp:sp modelId="{11417629-5D11-437F-9DD9-902E2FF9C67C}">
      <dsp:nvSpPr>
        <dsp:cNvPr id="0" name=""/>
        <dsp:cNvSpPr/>
      </dsp:nvSpPr>
      <dsp:spPr>
        <a:xfrm rot="9000000">
          <a:off x="1684879" y="3009516"/>
          <a:ext cx="429450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429450" y="2373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888868" y="3022510"/>
        <a:ext cx="21472" cy="21472"/>
      </dsp:txXfrm>
    </dsp:sp>
    <dsp:sp modelId="{AAE46304-09AA-46F8-A375-F4C3FA4AE358}">
      <dsp:nvSpPr>
        <dsp:cNvPr id="0" name=""/>
        <dsp:cNvSpPr/>
      </dsp:nvSpPr>
      <dsp:spPr>
        <a:xfrm>
          <a:off x="383859" y="2784294"/>
          <a:ext cx="1425261" cy="1425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Start</a:t>
          </a:r>
          <a:endParaRPr lang="en-IN" sz="2100" b="1" kern="1200" dirty="0"/>
        </a:p>
      </dsp:txBody>
      <dsp:txXfrm>
        <a:off x="592584" y="2993019"/>
        <a:ext cx="1007811" cy="10078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20CB8-51D7-41F4-B470-0D58353EABF0}">
      <dsp:nvSpPr>
        <dsp:cNvPr id="0" name=""/>
        <dsp:cNvSpPr/>
      </dsp:nvSpPr>
      <dsp:spPr>
        <a:xfrm>
          <a:off x="0" y="0"/>
          <a:ext cx="6081013" cy="6379092"/>
        </a:xfrm>
        <a:prstGeom prst="flowChartAlternateProcess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Put</a:t>
          </a:r>
          <a:r>
            <a:rPr lang="en-US" sz="30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Put on – To wear clothes or something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Put out – to extinguish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Put aside – keep something aside for later use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Put up with – Tolerate or endure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Put together – To construct or create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Put off – postpone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Put down – To criticize / To suppress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Take</a:t>
          </a:r>
          <a:r>
            <a:rPr lang="en-US" sz="3000" b="1" u="sng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Take on – engage an employee/ to begin to perform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Taken to – To become addicted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Take over – acquire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Take down – To write down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Take up – To begin to pursue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Take off – To leave the ground/ to remove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14. Take after – To be similar to an older member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      15. Taken aback – Surprise someone</a:t>
          </a:r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96845" y="296845"/>
        <a:ext cx="5487323" cy="57854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B73B-D0ED-4939-BE53-85507E85AA9C}">
      <dsp:nvSpPr>
        <dsp:cNvPr id="0" name=""/>
        <dsp:cNvSpPr/>
      </dsp:nvSpPr>
      <dsp:spPr>
        <a:xfrm>
          <a:off x="0" y="9354"/>
          <a:ext cx="5600721" cy="6379093"/>
        </a:xfrm>
        <a:prstGeom prst="flowChartAlternateProcess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Mixed Phrasal Verb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Account for – To explain the reason for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Ask after – Enquire about the health or well being of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Ask for – to request from someone for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Bank on/upon – To rely 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Bear upon – To be relevant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Become of – to happen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Carry through – To sustain or persist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Catch up with – To meet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Chance upon – TO meet/ get someone by chance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Cut across – To go through the shortest path/ to affect many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11. Cut down – to curtail / decrease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12. Cut in – to interrupt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13. Cut out for – to be suitable for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14. Dawn upon – TO understand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15. Deal with – to handle any situation or people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16. Deal in – To do business of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73399" y="282753"/>
        <a:ext cx="5053923" cy="58322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20CB8-51D7-41F4-B470-0D58353EABF0}">
      <dsp:nvSpPr>
        <dsp:cNvPr id="0" name=""/>
        <dsp:cNvSpPr/>
      </dsp:nvSpPr>
      <dsp:spPr>
        <a:xfrm>
          <a:off x="0" y="0"/>
          <a:ext cx="6081013" cy="6379093"/>
        </a:xfrm>
        <a:prstGeom prst="flowChartAlternateProcess">
          <a:avLst/>
        </a:prstGeom>
        <a:solidFill>
          <a:schemeClr val="tx2">
            <a:lumMod val="90000"/>
            <a:lumOff val="1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17. Die for – strongly wished for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18. Do away with – TO abolish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19. Dispose of – TO get rid of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20. Do without – To manage without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21. Drop in – to come suddenly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22. Eat into – Damage something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23. Enter into – involved in an activity, matter or situation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24. Fish for – To seek something indirectly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25. Follow up – Develop something by continuously working on 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26. Fly open – To open suddenly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27. Give away – To betray, to distribute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28. Hear of – To get the news of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29. Hold back – To retain in one’s position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30. Hold with – Agree with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31. Jump at – accept an opportunity with eagerness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32. Kick against – To fight against people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33. Knock about / around – To wander aimlessly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34. Knock someone around / about – To behave violently with someone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96845" y="296845"/>
        <a:ext cx="5487323" cy="578540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B73B-D0ED-4939-BE53-85507E85AA9C}">
      <dsp:nvSpPr>
        <dsp:cNvPr id="0" name=""/>
        <dsp:cNvSpPr/>
      </dsp:nvSpPr>
      <dsp:spPr>
        <a:xfrm>
          <a:off x="0" y="12470"/>
          <a:ext cx="5600721" cy="6379093"/>
        </a:xfrm>
        <a:prstGeom prst="flowChartAlternateProcess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Mixed Phrasal Verb</a:t>
          </a:r>
          <a:r>
            <a:rPr lang="en-US" sz="24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35. Laugh at – ridicule or make fun of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36. Lay aside – To save something for future use.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37. Live by – To agree with and follow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38. Live up to – fulfill expectations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39. Live with – Tolerate something unpleasant/ stay with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40. Live through – survive an unpleasant experience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41. Meet with – To undergo an experience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42. Mess about – To spend time without any purpose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43. Mess up – Mishandle a situation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44. Mess something up – To make something disorder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45. Mess with – Confuse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46. Occur to – To come to mind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47. Part with – To leave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48. Part from – To leave someone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49. Pass away – To die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50. Pay for – pay someone for his work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73399" y="285869"/>
        <a:ext cx="5053923" cy="583229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20CB8-51D7-41F4-B470-0D58353EABF0}">
      <dsp:nvSpPr>
        <dsp:cNvPr id="0" name=""/>
        <dsp:cNvSpPr/>
      </dsp:nvSpPr>
      <dsp:spPr>
        <a:xfrm>
          <a:off x="0" y="0"/>
          <a:ext cx="6081013" cy="6379092"/>
        </a:xfrm>
        <a:prstGeom prst="flowChartAlternateProces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51. Play at – engage in something without any seriousness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52. See to – To attend to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53. See through – To realize the truth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54. Send for – Summon/send to someone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55. Set aside – save something specially for particular purpose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56. Set forth – To start a journey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57. Set in – To begin / to happen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58. Set upon – To attack violently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59. Smart under – To be influenced or afflicted with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60. Stand by – To remain loyal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61. Stand for – To support / To represent something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62. Toy with – play with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63. While away – To spend time leisurely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FFFFFF"/>
            </a:solidFill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 dirty="0">
            <a:latin typeface="Aparajita" panose="02020603050405020304" pitchFamily="18" charset="0"/>
            <a:ea typeface="+mn-ea"/>
            <a:cs typeface="Aparajita" panose="02020603050405020304" pitchFamily="18" charset="0"/>
          </a:endParaRPr>
        </a:p>
      </dsp:txBody>
      <dsp:txXfrm>
        <a:off x="296845" y="296845"/>
        <a:ext cx="5487323" cy="5785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9952-E63E-464D-9225-29680A8F7A70}">
      <dsp:nvSpPr>
        <dsp:cNvPr id="0" name=""/>
        <dsp:cNvSpPr/>
      </dsp:nvSpPr>
      <dsp:spPr>
        <a:xfrm>
          <a:off x="1611396" y="1154454"/>
          <a:ext cx="878152" cy="8781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UP</a:t>
          </a:r>
          <a:endParaRPr lang="en-IN" sz="4000" b="1" kern="1200" dirty="0"/>
        </a:p>
      </dsp:txBody>
      <dsp:txXfrm>
        <a:off x="1739998" y="1283056"/>
        <a:ext cx="620948" cy="620948"/>
      </dsp:txXfrm>
    </dsp:sp>
    <dsp:sp modelId="{4764BEB2-6005-4C9F-A5F6-F8B1377FED9C}">
      <dsp:nvSpPr>
        <dsp:cNvPr id="0" name=""/>
        <dsp:cNvSpPr/>
      </dsp:nvSpPr>
      <dsp:spPr>
        <a:xfrm rot="16200000">
          <a:off x="1918051" y="1002762"/>
          <a:ext cx="264841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64841" y="192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043851" y="1015413"/>
        <a:ext cx="13242" cy="13242"/>
      </dsp:txXfrm>
    </dsp:sp>
    <dsp:sp modelId="{A03CAE11-CD2F-4B4E-8E60-0C70F5915407}">
      <dsp:nvSpPr>
        <dsp:cNvPr id="0" name=""/>
        <dsp:cNvSpPr/>
      </dsp:nvSpPr>
      <dsp:spPr>
        <a:xfrm>
          <a:off x="1611396" y="11461"/>
          <a:ext cx="878152" cy="8781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Finish</a:t>
          </a:r>
          <a:endParaRPr lang="en-IN" sz="1400" b="1" kern="1200" dirty="0"/>
        </a:p>
      </dsp:txBody>
      <dsp:txXfrm>
        <a:off x="1739998" y="140063"/>
        <a:ext cx="620948" cy="620948"/>
      </dsp:txXfrm>
    </dsp:sp>
    <dsp:sp modelId="{92296C0C-531A-4186-B19F-BE86170F7E62}">
      <dsp:nvSpPr>
        <dsp:cNvPr id="0" name=""/>
        <dsp:cNvSpPr/>
      </dsp:nvSpPr>
      <dsp:spPr>
        <a:xfrm rot="20520000">
          <a:off x="2461577" y="1397656"/>
          <a:ext cx="264841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64841" y="192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87377" y="1410307"/>
        <a:ext cx="13242" cy="13242"/>
      </dsp:txXfrm>
    </dsp:sp>
    <dsp:sp modelId="{663BE651-9914-4A25-BF4B-D2EB9ACF37EC}">
      <dsp:nvSpPr>
        <dsp:cNvPr id="0" name=""/>
        <dsp:cNvSpPr/>
      </dsp:nvSpPr>
      <dsp:spPr>
        <a:xfrm>
          <a:off x="2698447" y="801250"/>
          <a:ext cx="878152" cy="8781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Divide</a:t>
          </a:r>
          <a:endParaRPr lang="en-IN" sz="1400" b="1" kern="1200" dirty="0"/>
        </a:p>
      </dsp:txBody>
      <dsp:txXfrm>
        <a:off x="2827049" y="929852"/>
        <a:ext cx="620948" cy="620948"/>
      </dsp:txXfrm>
    </dsp:sp>
    <dsp:sp modelId="{ED7809EA-16A5-44D0-88F9-DCCC9A71242F}">
      <dsp:nvSpPr>
        <dsp:cNvPr id="0" name=""/>
        <dsp:cNvSpPr/>
      </dsp:nvSpPr>
      <dsp:spPr>
        <a:xfrm rot="3240000">
          <a:off x="2253969" y="2036609"/>
          <a:ext cx="264841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64841" y="192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379768" y="2049260"/>
        <a:ext cx="13242" cy="13242"/>
      </dsp:txXfrm>
    </dsp:sp>
    <dsp:sp modelId="{F52CB118-869B-4E4F-A6A3-FE47941F53CD}">
      <dsp:nvSpPr>
        <dsp:cNvPr id="0" name=""/>
        <dsp:cNvSpPr/>
      </dsp:nvSpPr>
      <dsp:spPr>
        <a:xfrm>
          <a:off x="2283231" y="2079156"/>
          <a:ext cx="878152" cy="8781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Stop</a:t>
          </a:r>
          <a:endParaRPr lang="en-IN" sz="1400" b="1" kern="1200" dirty="0"/>
        </a:p>
      </dsp:txBody>
      <dsp:txXfrm>
        <a:off x="2411833" y="2207758"/>
        <a:ext cx="620948" cy="620948"/>
      </dsp:txXfrm>
    </dsp:sp>
    <dsp:sp modelId="{FA25027D-7C59-493E-8F8E-C94E9B249788}">
      <dsp:nvSpPr>
        <dsp:cNvPr id="0" name=""/>
        <dsp:cNvSpPr/>
      </dsp:nvSpPr>
      <dsp:spPr>
        <a:xfrm rot="7560000">
          <a:off x="1582134" y="2036609"/>
          <a:ext cx="264841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64841" y="192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707934" y="2049260"/>
        <a:ext cx="13242" cy="13242"/>
      </dsp:txXfrm>
    </dsp:sp>
    <dsp:sp modelId="{2E54E86F-218E-4588-81D8-E11D72AA136B}">
      <dsp:nvSpPr>
        <dsp:cNvPr id="0" name=""/>
        <dsp:cNvSpPr/>
      </dsp:nvSpPr>
      <dsp:spPr>
        <a:xfrm>
          <a:off x="939561" y="2079156"/>
          <a:ext cx="878152" cy="8781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Appear</a:t>
          </a:r>
          <a:endParaRPr lang="en-IN" sz="1400" b="1" kern="1200" dirty="0"/>
        </a:p>
      </dsp:txBody>
      <dsp:txXfrm>
        <a:off x="1068163" y="2207758"/>
        <a:ext cx="620948" cy="620948"/>
      </dsp:txXfrm>
    </dsp:sp>
    <dsp:sp modelId="{B9E5CE61-150E-44F2-9388-760356AD4278}">
      <dsp:nvSpPr>
        <dsp:cNvPr id="0" name=""/>
        <dsp:cNvSpPr/>
      </dsp:nvSpPr>
      <dsp:spPr>
        <a:xfrm rot="11880000">
          <a:off x="1374526" y="1397656"/>
          <a:ext cx="264841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264841" y="192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500325" y="1410307"/>
        <a:ext cx="13242" cy="13242"/>
      </dsp:txXfrm>
    </dsp:sp>
    <dsp:sp modelId="{583CD405-D031-4C1A-A888-1EDB8D86CE96}">
      <dsp:nvSpPr>
        <dsp:cNvPr id="0" name=""/>
        <dsp:cNvSpPr/>
      </dsp:nvSpPr>
      <dsp:spPr>
        <a:xfrm>
          <a:off x="524344" y="801250"/>
          <a:ext cx="878152" cy="8781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Increase</a:t>
          </a:r>
          <a:endParaRPr lang="en-IN" sz="1400" b="1" kern="1200" dirty="0"/>
        </a:p>
      </dsp:txBody>
      <dsp:txXfrm>
        <a:off x="652946" y="929852"/>
        <a:ext cx="620948" cy="620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E944-2879-47E2-85F7-B4535E480895}">
      <dsp:nvSpPr>
        <dsp:cNvPr id="0" name=""/>
        <dsp:cNvSpPr/>
      </dsp:nvSpPr>
      <dsp:spPr>
        <a:xfrm>
          <a:off x="2238077" y="1195357"/>
          <a:ext cx="917881" cy="917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Down</a:t>
          </a:r>
          <a:endParaRPr lang="en-IN" sz="2100" b="1" kern="1200" dirty="0"/>
        </a:p>
      </dsp:txBody>
      <dsp:txXfrm>
        <a:off x="2372498" y="1329778"/>
        <a:ext cx="649039" cy="649039"/>
      </dsp:txXfrm>
    </dsp:sp>
    <dsp:sp modelId="{878B475E-4079-4445-A4E3-F0751102584C}">
      <dsp:nvSpPr>
        <dsp:cNvPr id="0" name=""/>
        <dsp:cNvSpPr/>
      </dsp:nvSpPr>
      <dsp:spPr>
        <a:xfrm rot="16200000">
          <a:off x="2559124" y="1042148"/>
          <a:ext cx="27578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75788" y="1531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690123" y="1050568"/>
        <a:ext cx="13789" cy="13789"/>
      </dsp:txXfrm>
    </dsp:sp>
    <dsp:sp modelId="{ADD1A27E-834B-4FDB-B580-D97E8DE89BEC}">
      <dsp:nvSpPr>
        <dsp:cNvPr id="0" name=""/>
        <dsp:cNvSpPr/>
      </dsp:nvSpPr>
      <dsp:spPr>
        <a:xfrm>
          <a:off x="2238077" y="1687"/>
          <a:ext cx="917881" cy="917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Downward</a:t>
          </a:r>
          <a:r>
            <a:rPr lang="en-US" sz="1100" kern="1200" dirty="0"/>
            <a:t> </a:t>
          </a:r>
          <a:r>
            <a:rPr lang="en-US" sz="1100" b="1" kern="1200" dirty="0"/>
            <a:t>Movement</a:t>
          </a:r>
          <a:endParaRPr lang="en-IN" sz="1100" b="1" kern="1200" dirty="0"/>
        </a:p>
      </dsp:txBody>
      <dsp:txXfrm>
        <a:off x="2372498" y="136108"/>
        <a:ext cx="649039" cy="649039"/>
      </dsp:txXfrm>
    </dsp:sp>
    <dsp:sp modelId="{BB075F37-038D-46B3-8064-0F4AB7E04B4D}">
      <dsp:nvSpPr>
        <dsp:cNvPr id="0" name=""/>
        <dsp:cNvSpPr/>
      </dsp:nvSpPr>
      <dsp:spPr>
        <a:xfrm rot="19800000">
          <a:off x="3075998" y="1340566"/>
          <a:ext cx="27578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75788" y="1531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206998" y="1348986"/>
        <a:ext cx="13789" cy="13789"/>
      </dsp:txXfrm>
    </dsp:sp>
    <dsp:sp modelId="{9752DC9F-9EC9-4FBD-B864-67D399154F45}">
      <dsp:nvSpPr>
        <dsp:cNvPr id="0" name=""/>
        <dsp:cNvSpPr/>
      </dsp:nvSpPr>
      <dsp:spPr>
        <a:xfrm>
          <a:off x="3271826" y="598522"/>
          <a:ext cx="917881" cy="917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Decrease</a:t>
          </a:r>
          <a:endParaRPr lang="en-IN" sz="1100" b="1" kern="1200" dirty="0"/>
        </a:p>
      </dsp:txBody>
      <dsp:txXfrm>
        <a:off x="3406247" y="732943"/>
        <a:ext cx="649039" cy="649039"/>
      </dsp:txXfrm>
    </dsp:sp>
    <dsp:sp modelId="{383FFF08-FC9A-424F-9D0D-7237D68037AA}">
      <dsp:nvSpPr>
        <dsp:cNvPr id="0" name=""/>
        <dsp:cNvSpPr/>
      </dsp:nvSpPr>
      <dsp:spPr>
        <a:xfrm rot="1800000">
          <a:off x="3075845" y="1937971"/>
          <a:ext cx="27806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78068" y="1531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207928" y="1946334"/>
        <a:ext cx="13903" cy="13903"/>
      </dsp:txXfrm>
    </dsp:sp>
    <dsp:sp modelId="{251DFED6-12E0-4D93-A493-2ABBB96869B5}">
      <dsp:nvSpPr>
        <dsp:cNvPr id="0" name=""/>
        <dsp:cNvSpPr/>
      </dsp:nvSpPr>
      <dsp:spPr>
        <a:xfrm>
          <a:off x="3273800" y="1793332"/>
          <a:ext cx="917881" cy="917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Stopping</a:t>
          </a:r>
          <a:endParaRPr lang="en-IN" sz="1100" b="1" kern="1200" dirty="0"/>
        </a:p>
      </dsp:txBody>
      <dsp:txXfrm>
        <a:off x="3408221" y="1927753"/>
        <a:ext cx="649039" cy="649039"/>
      </dsp:txXfrm>
    </dsp:sp>
    <dsp:sp modelId="{E320A352-5258-4AED-B015-937750C6B1AD}">
      <dsp:nvSpPr>
        <dsp:cNvPr id="0" name=""/>
        <dsp:cNvSpPr/>
      </dsp:nvSpPr>
      <dsp:spPr>
        <a:xfrm rot="5400000">
          <a:off x="2559124" y="2235818"/>
          <a:ext cx="27578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75788" y="1531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690123" y="2244238"/>
        <a:ext cx="13789" cy="13789"/>
      </dsp:txXfrm>
    </dsp:sp>
    <dsp:sp modelId="{14CBB8C1-1BC8-42DC-9A73-251C26A4C2A6}">
      <dsp:nvSpPr>
        <dsp:cNvPr id="0" name=""/>
        <dsp:cNvSpPr/>
      </dsp:nvSpPr>
      <dsp:spPr>
        <a:xfrm>
          <a:off x="2238077" y="2389027"/>
          <a:ext cx="917881" cy="917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Ending</a:t>
          </a:r>
          <a:endParaRPr lang="en-IN" sz="1100" b="1" kern="1200" dirty="0"/>
        </a:p>
      </dsp:txBody>
      <dsp:txXfrm>
        <a:off x="2372498" y="2523448"/>
        <a:ext cx="649039" cy="649039"/>
      </dsp:txXfrm>
    </dsp:sp>
    <dsp:sp modelId="{02D95029-58B6-4EBB-8825-894EC9856420}">
      <dsp:nvSpPr>
        <dsp:cNvPr id="0" name=""/>
        <dsp:cNvSpPr/>
      </dsp:nvSpPr>
      <dsp:spPr>
        <a:xfrm rot="9000000">
          <a:off x="2042250" y="1937401"/>
          <a:ext cx="27578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75788" y="1531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173249" y="1945821"/>
        <a:ext cx="13789" cy="13789"/>
      </dsp:txXfrm>
    </dsp:sp>
    <dsp:sp modelId="{9380862C-5B4A-4479-9E1A-B90FF189C614}">
      <dsp:nvSpPr>
        <dsp:cNvPr id="0" name=""/>
        <dsp:cNvSpPr/>
      </dsp:nvSpPr>
      <dsp:spPr>
        <a:xfrm>
          <a:off x="1204329" y="1792192"/>
          <a:ext cx="917881" cy="917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Inferior</a:t>
          </a:r>
          <a:endParaRPr lang="en-IN" sz="1100" b="1" kern="1200" dirty="0"/>
        </a:p>
      </dsp:txBody>
      <dsp:txXfrm>
        <a:off x="1338750" y="1926613"/>
        <a:ext cx="649039" cy="649039"/>
      </dsp:txXfrm>
    </dsp:sp>
    <dsp:sp modelId="{B450DF34-7030-42B0-B67D-E99D7F074291}">
      <dsp:nvSpPr>
        <dsp:cNvPr id="0" name=""/>
        <dsp:cNvSpPr/>
      </dsp:nvSpPr>
      <dsp:spPr>
        <a:xfrm rot="12600000">
          <a:off x="2042250" y="1340566"/>
          <a:ext cx="27578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75788" y="1531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173249" y="1348986"/>
        <a:ext cx="13789" cy="13789"/>
      </dsp:txXfrm>
    </dsp:sp>
    <dsp:sp modelId="{83D98E1E-123B-4439-B8D6-FA356A867B8E}">
      <dsp:nvSpPr>
        <dsp:cNvPr id="0" name=""/>
        <dsp:cNvSpPr/>
      </dsp:nvSpPr>
      <dsp:spPr>
        <a:xfrm>
          <a:off x="1204329" y="598522"/>
          <a:ext cx="917881" cy="917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Disappoint</a:t>
          </a:r>
          <a:endParaRPr lang="en-IN" sz="1100" b="1" kern="1200" dirty="0"/>
        </a:p>
      </dsp:txBody>
      <dsp:txXfrm>
        <a:off x="1338750" y="732943"/>
        <a:ext cx="649039" cy="6490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D3A5D-D014-4415-9E5D-A3921904B8B3}">
      <dsp:nvSpPr>
        <dsp:cNvPr id="0" name=""/>
        <dsp:cNvSpPr/>
      </dsp:nvSpPr>
      <dsp:spPr>
        <a:xfrm>
          <a:off x="2470195" y="1333028"/>
          <a:ext cx="1037701" cy="1037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OUT</a:t>
          </a:r>
          <a:endParaRPr lang="en-IN" sz="3100" b="1" kern="1200" dirty="0"/>
        </a:p>
      </dsp:txBody>
      <dsp:txXfrm>
        <a:off x="2622163" y="1484996"/>
        <a:ext cx="733765" cy="733765"/>
      </dsp:txXfrm>
    </dsp:sp>
    <dsp:sp modelId="{32EF302D-E9E5-4DA5-A5DC-5A7D1E75C22D}">
      <dsp:nvSpPr>
        <dsp:cNvPr id="0" name=""/>
        <dsp:cNvSpPr/>
      </dsp:nvSpPr>
      <dsp:spPr>
        <a:xfrm rot="16200000">
          <a:off x="2842510" y="1170870"/>
          <a:ext cx="293070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293070" y="15622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981719" y="1179166"/>
        <a:ext cx="14653" cy="14653"/>
      </dsp:txXfrm>
    </dsp:sp>
    <dsp:sp modelId="{EDED28C7-19E4-428D-A6DB-E3CD5B7013EB}">
      <dsp:nvSpPr>
        <dsp:cNvPr id="0" name=""/>
        <dsp:cNvSpPr/>
      </dsp:nvSpPr>
      <dsp:spPr>
        <a:xfrm>
          <a:off x="2470195" y="2256"/>
          <a:ext cx="1037701" cy="1037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Outward movement</a:t>
          </a:r>
          <a:endParaRPr lang="en-IN" sz="1200" b="1" kern="1200" dirty="0"/>
        </a:p>
      </dsp:txBody>
      <dsp:txXfrm>
        <a:off x="2622163" y="154224"/>
        <a:ext cx="733765" cy="733765"/>
      </dsp:txXfrm>
    </dsp:sp>
    <dsp:sp modelId="{3808C358-B028-4E0D-B687-8C6CE7D3220B}">
      <dsp:nvSpPr>
        <dsp:cNvPr id="0" name=""/>
        <dsp:cNvSpPr/>
      </dsp:nvSpPr>
      <dsp:spPr>
        <a:xfrm rot="19841067">
          <a:off x="3422086" y="1508184"/>
          <a:ext cx="302408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02408" y="15622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565730" y="1516246"/>
        <a:ext cx="15120" cy="15120"/>
      </dsp:txXfrm>
    </dsp:sp>
    <dsp:sp modelId="{80D9D30A-3E0A-4CEC-9604-C2E41D415B4B}">
      <dsp:nvSpPr>
        <dsp:cNvPr id="0" name=""/>
        <dsp:cNvSpPr/>
      </dsp:nvSpPr>
      <dsp:spPr>
        <a:xfrm>
          <a:off x="3638685" y="676884"/>
          <a:ext cx="1037701" cy="1037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Not being inside</a:t>
          </a:r>
          <a:endParaRPr lang="en-IN" sz="1200" b="1" kern="1200" dirty="0"/>
        </a:p>
      </dsp:txBody>
      <dsp:txXfrm>
        <a:off x="3790653" y="828852"/>
        <a:ext cx="733765" cy="733765"/>
      </dsp:txXfrm>
    </dsp:sp>
    <dsp:sp modelId="{8C08A30E-3419-4D36-81A6-758150793470}">
      <dsp:nvSpPr>
        <dsp:cNvPr id="0" name=""/>
        <dsp:cNvSpPr/>
      </dsp:nvSpPr>
      <dsp:spPr>
        <a:xfrm rot="1840508">
          <a:off x="3412845" y="2182812"/>
          <a:ext cx="320891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20891" y="15622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565268" y="2190412"/>
        <a:ext cx="16044" cy="16044"/>
      </dsp:txXfrm>
    </dsp:sp>
    <dsp:sp modelId="{784EEB82-CEA0-4CFE-A122-7A3126745A7D}">
      <dsp:nvSpPr>
        <dsp:cNvPr id="0" name=""/>
        <dsp:cNvSpPr/>
      </dsp:nvSpPr>
      <dsp:spPr>
        <a:xfrm>
          <a:off x="3638685" y="2026141"/>
          <a:ext cx="1037701" cy="1037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Excluding</a:t>
          </a:r>
          <a:endParaRPr lang="en-IN" sz="1200" b="1" kern="1200" dirty="0"/>
        </a:p>
      </dsp:txBody>
      <dsp:txXfrm>
        <a:off x="3790653" y="2178109"/>
        <a:ext cx="733765" cy="733765"/>
      </dsp:txXfrm>
    </dsp:sp>
    <dsp:sp modelId="{14DFCD15-9E7E-4E0D-877D-450911DA0DA4}">
      <dsp:nvSpPr>
        <dsp:cNvPr id="0" name=""/>
        <dsp:cNvSpPr/>
      </dsp:nvSpPr>
      <dsp:spPr>
        <a:xfrm rot="5400000">
          <a:off x="2824025" y="2520126"/>
          <a:ext cx="330040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30040" y="15622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980794" y="2527498"/>
        <a:ext cx="16502" cy="16502"/>
      </dsp:txXfrm>
    </dsp:sp>
    <dsp:sp modelId="{842C3F68-679C-4BE6-BD26-0C2BBC83C270}">
      <dsp:nvSpPr>
        <dsp:cNvPr id="0" name=""/>
        <dsp:cNvSpPr/>
      </dsp:nvSpPr>
      <dsp:spPr>
        <a:xfrm>
          <a:off x="2470195" y="2700769"/>
          <a:ext cx="1037701" cy="1037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Search/ Find/Solve</a:t>
          </a:r>
          <a:endParaRPr lang="en-IN" sz="1200" b="1" kern="1200" dirty="0"/>
        </a:p>
      </dsp:txBody>
      <dsp:txXfrm>
        <a:off x="2622163" y="2852737"/>
        <a:ext cx="733765" cy="733765"/>
      </dsp:txXfrm>
    </dsp:sp>
    <dsp:sp modelId="{8767A4FB-D32B-48C2-B84D-ECA1EBBDA611}">
      <dsp:nvSpPr>
        <dsp:cNvPr id="0" name=""/>
        <dsp:cNvSpPr/>
      </dsp:nvSpPr>
      <dsp:spPr>
        <a:xfrm rot="8959492">
          <a:off x="2244354" y="2182812"/>
          <a:ext cx="320891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20891" y="15622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396778" y="2190412"/>
        <a:ext cx="16044" cy="16044"/>
      </dsp:txXfrm>
    </dsp:sp>
    <dsp:sp modelId="{376E0714-1D88-40C7-BF2E-6EF7EACA0842}">
      <dsp:nvSpPr>
        <dsp:cNvPr id="0" name=""/>
        <dsp:cNvSpPr/>
      </dsp:nvSpPr>
      <dsp:spPr>
        <a:xfrm>
          <a:off x="1301705" y="2026141"/>
          <a:ext cx="1037701" cy="1037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Doing something thoroughly</a:t>
          </a:r>
          <a:endParaRPr lang="en-IN" sz="1200" b="1" kern="1200" dirty="0"/>
        </a:p>
      </dsp:txBody>
      <dsp:txXfrm>
        <a:off x="1453673" y="2178109"/>
        <a:ext cx="733765" cy="733765"/>
      </dsp:txXfrm>
    </dsp:sp>
    <dsp:sp modelId="{5D946C44-1CA5-4667-B26D-85CE3BEF6EF4}">
      <dsp:nvSpPr>
        <dsp:cNvPr id="0" name=""/>
        <dsp:cNvSpPr/>
      </dsp:nvSpPr>
      <dsp:spPr>
        <a:xfrm rot="12558933">
          <a:off x="2253596" y="1508184"/>
          <a:ext cx="302408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02408" y="15622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397240" y="1516246"/>
        <a:ext cx="15120" cy="15120"/>
      </dsp:txXfrm>
    </dsp:sp>
    <dsp:sp modelId="{C7A2C7D6-6A2A-4502-95B3-DF6549937DD5}">
      <dsp:nvSpPr>
        <dsp:cNvPr id="0" name=""/>
        <dsp:cNvSpPr/>
      </dsp:nvSpPr>
      <dsp:spPr>
        <a:xfrm>
          <a:off x="1301705" y="676884"/>
          <a:ext cx="1037701" cy="1037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Resist until something bad finishes</a:t>
          </a:r>
          <a:endParaRPr lang="en-IN" sz="1200" b="1" kern="1200" dirty="0"/>
        </a:p>
      </dsp:txBody>
      <dsp:txXfrm>
        <a:off x="1453673" y="828852"/>
        <a:ext cx="733765" cy="733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AE74-2F89-49D5-BFFB-3CE676C6C08D}">
      <dsp:nvSpPr>
        <dsp:cNvPr id="0" name=""/>
        <dsp:cNvSpPr/>
      </dsp:nvSpPr>
      <dsp:spPr>
        <a:xfrm>
          <a:off x="1733198" y="1583906"/>
          <a:ext cx="1216439" cy="12164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IN</a:t>
          </a:r>
          <a:endParaRPr lang="en-IN" sz="6000" b="1" kern="1200" dirty="0"/>
        </a:p>
      </dsp:txBody>
      <dsp:txXfrm>
        <a:off x="1911341" y="1762049"/>
        <a:ext cx="860153" cy="860153"/>
      </dsp:txXfrm>
    </dsp:sp>
    <dsp:sp modelId="{F7D80EA4-09EC-43D0-B3FF-3A92F6924C16}">
      <dsp:nvSpPr>
        <dsp:cNvPr id="0" name=""/>
        <dsp:cNvSpPr/>
      </dsp:nvSpPr>
      <dsp:spPr>
        <a:xfrm rot="16200000">
          <a:off x="2157684" y="1376794"/>
          <a:ext cx="367466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367466" y="2337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332231" y="1390986"/>
        <a:ext cx="18373" cy="18373"/>
      </dsp:txXfrm>
    </dsp:sp>
    <dsp:sp modelId="{DB313908-B0C7-4C16-B9A6-A428B8A8186B}">
      <dsp:nvSpPr>
        <dsp:cNvPr id="0" name=""/>
        <dsp:cNvSpPr/>
      </dsp:nvSpPr>
      <dsp:spPr>
        <a:xfrm>
          <a:off x="1733198" y="0"/>
          <a:ext cx="1216439" cy="12164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Introduce</a:t>
          </a:r>
          <a:endParaRPr lang="en-IN" sz="1400" b="1" kern="1200" dirty="0"/>
        </a:p>
      </dsp:txBody>
      <dsp:txXfrm>
        <a:off x="1911341" y="178143"/>
        <a:ext cx="860153" cy="860153"/>
      </dsp:txXfrm>
    </dsp:sp>
    <dsp:sp modelId="{7E3D4CE5-5432-4883-A8B5-76EDA072FB3E}">
      <dsp:nvSpPr>
        <dsp:cNvPr id="0" name=""/>
        <dsp:cNvSpPr/>
      </dsp:nvSpPr>
      <dsp:spPr>
        <a:xfrm rot="1800000">
          <a:off x="2843622" y="2564401"/>
          <a:ext cx="366176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366176" y="2337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017556" y="2578626"/>
        <a:ext cx="18308" cy="18308"/>
      </dsp:txXfrm>
    </dsp:sp>
    <dsp:sp modelId="{7854A57D-3DA2-442C-8A8A-FA69F0DCD1E4}">
      <dsp:nvSpPr>
        <dsp:cNvPr id="0" name=""/>
        <dsp:cNvSpPr/>
      </dsp:nvSpPr>
      <dsp:spPr>
        <a:xfrm>
          <a:off x="3103783" y="2375214"/>
          <a:ext cx="1216439" cy="12164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Interrupt</a:t>
          </a:r>
          <a:endParaRPr lang="en-IN" sz="1400" b="1" kern="1200" dirty="0"/>
        </a:p>
      </dsp:txBody>
      <dsp:txXfrm>
        <a:off x="3281926" y="2553357"/>
        <a:ext cx="860153" cy="860153"/>
      </dsp:txXfrm>
    </dsp:sp>
    <dsp:sp modelId="{B663B9CF-FA37-470C-B6B5-488CA0F019F8}">
      <dsp:nvSpPr>
        <dsp:cNvPr id="0" name=""/>
        <dsp:cNvSpPr/>
      </dsp:nvSpPr>
      <dsp:spPr>
        <a:xfrm rot="9000000">
          <a:off x="1473037" y="2564401"/>
          <a:ext cx="366176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366176" y="2337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646970" y="2578626"/>
        <a:ext cx="18308" cy="18308"/>
      </dsp:txXfrm>
    </dsp:sp>
    <dsp:sp modelId="{BE8E6D0A-F427-48D6-B1C2-53BD1B093DD1}">
      <dsp:nvSpPr>
        <dsp:cNvPr id="0" name=""/>
        <dsp:cNvSpPr/>
      </dsp:nvSpPr>
      <dsp:spPr>
        <a:xfrm>
          <a:off x="362612" y="2375214"/>
          <a:ext cx="1216439" cy="12164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Enter</a:t>
          </a:r>
          <a:r>
            <a:rPr lang="en-US" sz="1400" kern="1200" dirty="0"/>
            <a:t> </a:t>
          </a:r>
          <a:r>
            <a:rPr lang="en-US" sz="1400" b="1" kern="1200" dirty="0"/>
            <a:t>somewhere</a:t>
          </a:r>
          <a:endParaRPr lang="en-IN" sz="1400" b="1" kern="1200" dirty="0"/>
        </a:p>
      </dsp:txBody>
      <dsp:txXfrm>
        <a:off x="540755" y="2553357"/>
        <a:ext cx="860153" cy="860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AE74-2F89-49D5-BFFB-3CE676C6C08D}">
      <dsp:nvSpPr>
        <dsp:cNvPr id="0" name=""/>
        <dsp:cNvSpPr/>
      </dsp:nvSpPr>
      <dsp:spPr>
        <a:xfrm>
          <a:off x="1532564" y="1470361"/>
          <a:ext cx="1128180" cy="1128180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OVER</a:t>
          </a:r>
          <a:endParaRPr lang="en-IN" sz="2600" b="1" kern="1200" dirty="0"/>
        </a:p>
      </dsp:txBody>
      <dsp:txXfrm>
        <a:off x="1697782" y="1635579"/>
        <a:ext cx="797744" cy="797744"/>
      </dsp:txXfrm>
    </dsp:sp>
    <dsp:sp modelId="{F7D80EA4-09EC-43D0-B3FF-3A92F6924C16}">
      <dsp:nvSpPr>
        <dsp:cNvPr id="0" name=""/>
        <dsp:cNvSpPr/>
      </dsp:nvSpPr>
      <dsp:spPr>
        <a:xfrm rot="16200000">
          <a:off x="1926167" y="1275660"/>
          <a:ext cx="340974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340974" y="24213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088130" y="1291349"/>
        <a:ext cx="17048" cy="17048"/>
      </dsp:txXfrm>
    </dsp:sp>
    <dsp:sp modelId="{DB313908-B0C7-4C16-B9A6-A428B8A8186B}">
      <dsp:nvSpPr>
        <dsp:cNvPr id="0" name=""/>
        <dsp:cNvSpPr/>
      </dsp:nvSpPr>
      <dsp:spPr>
        <a:xfrm>
          <a:off x="1532564" y="1206"/>
          <a:ext cx="1128180" cy="112818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Finish</a:t>
          </a:r>
          <a:endParaRPr lang="en-IN" sz="1900" kern="1200" dirty="0"/>
        </a:p>
      </dsp:txBody>
      <dsp:txXfrm>
        <a:off x="1697782" y="166424"/>
        <a:ext cx="797744" cy="797744"/>
      </dsp:txXfrm>
    </dsp:sp>
    <dsp:sp modelId="{7E3D4CE5-5432-4883-A8B5-76EDA072FB3E}">
      <dsp:nvSpPr>
        <dsp:cNvPr id="0" name=""/>
        <dsp:cNvSpPr/>
      </dsp:nvSpPr>
      <dsp:spPr>
        <a:xfrm rot="1800000">
          <a:off x="2562329" y="2377526"/>
          <a:ext cx="340974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340974" y="24213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24292" y="2393216"/>
        <a:ext cx="17048" cy="17048"/>
      </dsp:txXfrm>
    </dsp:sp>
    <dsp:sp modelId="{7854A57D-3DA2-442C-8A8A-FA69F0DCD1E4}">
      <dsp:nvSpPr>
        <dsp:cNvPr id="0" name=""/>
        <dsp:cNvSpPr/>
      </dsp:nvSpPr>
      <dsp:spPr>
        <a:xfrm>
          <a:off x="2804889" y="2204939"/>
          <a:ext cx="1128180" cy="112818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Above</a:t>
          </a:r>
          <a:endParaRPr lang="en-IN" sz="1900" kern="1200" dirty="0"/>
        </a:p>
      </dsp:txBody>
      <dsp:txXfrm>
        <a:off x="2970107" y="2370157"/>
        <a:ext cx="797744" cy="797744"/>
      </dsp:txXfrm>
    </dsp:sp>
    <dsp:sp modelId="{B663B9CF-FA37-470C-B6B5-488CA0F019F8}">
      <dsp:nvSpPr>
        <dsp:cNvPr id="0" name=""/>
        <dsp:cNvSpPr/>
      </dsp:nvSpPr>
      <dsp:spPr>
        <a:xfrm rot="9000000">
          <a:off x="1290004" y="2377526"/>
          <a:ext cx="340974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340974" y="24213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1451967" y="2393216"/>
        <a:ext cx="17048" cy="17048"/>
      </dsp:txXfrm>
    </dsp:sp>
    <dsp:sp modelId="{BE8E6D0A-F427-48D6-B1C2-53BD1B093DD1}">
      <dsp:nvSpPr>
        <dsp:cNvPr id="0" name=""/>
        <dsp:cNvSpPr/>
      </dsp:nvSpPr>
      <dsp:spPr>
        <a:xfrm>
          <a:off x="260238" y="2204939"/>
          <a:ext cx="1128180" cy="1128180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Recover</a:t>
          </a:r>
          <a:endParaRPr lang="en-IN" sz="1900" kern="1200" dirty="0"/>
        </a:p>
      </dsp:txBody>
      <dsp:txXfrm>
        <a:off x="425456" y="2370157"/>
        <a:ext cx="797744" cy="797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58E9-8C8F-4952-93F3-FAE4492B9212}">
      <dsp:nvSpPr>
        <dsp:cNvPr id="0" name=""/>
        <dsp:cNvSpPr/>
      </dsp:nvSpPr>
      <dsp:spPr>
        <a:xfrm>
          <a:off x="0" y="0"/>
          <a:ext cx="6081013" cy="6385321"/>
        </a:xfrm>
        <a:prstGeom prst="flowChartAlternateProcess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Fall: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1. Fall flat – fail to produce the effect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2. Fall for – to become a victim of / fall in love with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3. Fall in – To sink inward/ take one’s place in a line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4. Fall through – fail to happen something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5. Fall out (with) – to end a relation after a quarrel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6. Fall off – To become less, decrease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7. Fall back – move or turn back, retreat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8. Fall apart – to break into pieces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9. Fall back on – to go to somebody for support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10. Fall in (with) – to agree with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arajita" panose="02020603050405020304" pitchFamily="18" charset="0"/>
              <a:ea typeface="+mn-ea"/>
              <a:cs typeface="Aparajita" panose="02020603050405020304" pitchFamily="18" charset="0"/>
            </a:rPr>
            <a:t> </a:t>
          </a:r>
        </a:p>
      </dsp:txBody>
      <dsp:txXfrm>
        <a:off x="296845" y="296845"/>
        <a:ext cx="5487323" cy="5791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Phrasal Verb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76A5C3E-8F73-A626-532B-518F5B3FE353}"/>
              </a:ext>
            </a:extLst>
          </p:cNvPr>
          <p:cNvSpPr txBox="1"/>
          <p:nvPr/>
        </p:nvSpPr>
        <p:spPr>
          <a:xfrm>
            <a:off x="6502400" y="4261348"/>
            <a:ext cx="4813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Phrasal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Verb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is a combination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of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two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or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more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words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that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together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act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as a completely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new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/>
              <a:t>word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Phrasal Verb- Verb + Particle       </a:t>
            </a:r>
          </a:p>
          <a:p>
            <a:r>
              <a:rPr lang="en-US" b="1" dirty="0"/>
              <a:t>    (Particle - Preposition/ Adverb)</a:t>
            </a:r>
          </a:p>
          <a:p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1560684"/>
              </p:ext>
            </p:extLst>
          </p:nvPr>
        </p:nvGraphicFramePr>
        <p:xfrm>
          <a:off x="14988" y="0"/>
          <a:ext cx="5305158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53450066"/>
              </p:ext>
            </p:extLst>
          </p:nvPr>
        </p:nvGraphicFramePr>
        <p:xfrm>
          <a:off x="0" y="20783"/>
          <a:ext cx="6081013" cy="63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FB1B490-C9EC-2475-6C02-7C4CBA13E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336721"/>
              </p:ext>
            </p:extLst>
          </p:nvPr>
        </p:nvGraphicFramePr>
        <p:xfrm>
          <a:off x="5006109" y="3040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7081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1786269"/>
              </p:ext>
            </p:extLst>
          </p:nvPr>
        </p:nvGraphicFramePr>
        <p:xfrm>
          <a:off x="14987" y="0"/>
          <a:ext cx="5748504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35442714"/>
              </p:ext>
            </p:extLst>
          </p:nvPr>
        </p:nvGraphicFramePr>
        <p:xfrm>
          <a:off x="6095999" y="1"/>
          <a:ext cx="6081013" cy="63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894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5997103"/>
              </p:ext>
            </p:extLst>
          </p:nvPr>
        </p:nvGraphicFramePr>
        <p:xfrm>
          <a:off x="14987" y="0"/>
          <a:ext cx="5600721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38367924"/>
              </p:ext>
            </p:extLst>
          </p:nvPr>
        </p:nvGraphicFramePr>
        <p:xfrm>
          <a:off x="5791199" y="1"/>
          <a:ext cx="6081013" cy="63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28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988" y="0"/>
          <a:ext cx="5305158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3783794"/>
              </p:ext>
            </p:extLst>
          </p:nvPr>
        </p:nvGraphicFramePr>
        <p:xfrm>
          <a:off x="1" y="20783"/>
          <a:ext cx="5784168" cy="63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4E94FDC-F16B-885B-BB0C-D3C3177B7412}"/>
              </a:ext>
            </a:extLst>
          </p:cNvPr>
          <p:cNvGrpSpPr/>
          <p:nvPr/>
        </p:nvGrpSpPr>
        <p:grpSpPr>
          <a:xfrm>
            <a:off x="6081013" y="0"/>
            <a:ext cx="6081013" cy="6412345"/>
            <a:chOff x="0" y="0"/>
            <a:chExt cx="6081013" cy="6412345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260A4443-7299-E7A4-4E69-B3BD850402F2}"/>
                </a:ext>
              </a:extLst>
            </p:cNvPr>
            <p:cNvSpPr/>
            <p:nvPr/>
          </p:nvSpPr>
          <p:spPr>
            <a:xfrm>
              <a:off x="0" y="0"/>
              <a:ext cx="6081013" cy="6385321"/>
            </a:xfrm>
            <a:prstGeom prst="flowChartAlternateProcess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Flowchart: Alternate Process 4">
              <a:extLst>
                <a:ext uri="{FF2B5EF4-FFF2-40B4-BE49-F238E27FC236}">
                  <a16:creationId xmlns:a16="http://schemas.microsoft.com/office/drawing/2014/main" id="{A5F1FD50-4BF0-AFE6-2069-161B1ADF28B9}"/>
                </a:ext>
              </a:extLst>
            </p:cNvPr>
            <p:cNvSpPr txBox="1"/>
            <p:nvPr/>
          </p:nvSpPr>
          <p:spPr>
            <a:xfrm>
              <a:off x="1" y="0"/>
              <a:ext cx="6081012" cy="6412345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u="sng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u="sng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  </a:t>
              </a:r>
              <a:r>
                <a:rPr lang="en-US" sz="2800" b="1" u="sng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Get</a:t>
              </a:r>
              <a:r>
                <a:rPr lang="en-US" sz="2800" u="sng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: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1. Get at – gain access to something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FFFFFF"/>
                  </a:solidFill>
                  <a:latin typeface="Aparajita" panose="02020603050405020304" pitchFamily="18" charset="0"/>
                  <a:ea typeface="+mn-ea"/>
                  <a:cs typeface="Aparajita" panose="02020603050405020304" pitchFamily="18" charset="0"/>
                </a:rPr>
                <a:t>2. Get away with – escape/ To do something wrong and </a:t>
              </a: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escape from punishment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3. Get on – To make progress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4. Get over – to overcome from something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5. Get rid of – forget or free from unwanted situation or people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6. Get along – Have good relationship/ to leave a place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7. Get around – Persuade someone to do something / deal successfully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8. Get through – overcome a difficult or testing period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9. Get up – To rise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10. Get back – To return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11. Get down – Demoralize someone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Aparajita" panose="02020603050405020304" pitchFamily="18" charset="0"/>
                  <a:cs typeface="Aparajita" panose="02020603050405020304" pitchFamily="18" charset="0"/>
                </a:rPr>
                <a:t>12. Get off – leave a work/ escape a punishment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endParaRPr>
            </a:p>
            <a:p>
              <a:pPr marL="457200" lvl="0" indent="-4572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endParaRPr lang="en-US" sz="2400" kern="1200" dirty="0">
                <a:solidFill>
                  <a:srgbClr val="FFFFFF"/>
                </a:solidFill>
                <a:latin typeface="Aparajita" panose="02020603050405020304" pitchFamily="18" charset="0"/>
                <a:ea typeface="+mn-ea"/>
                <a:cs typeface="Aparajita" panose="02020603050405020304" pitchFamily="18" charset="0"/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rgbClr val="FFFFFF"/>
                  </a:solidFill>
                  <a:latin typeface="Aparajita" panose="02020603050405020304" pitchFamily="18" charset="0"/>
                  <a:ea typeface="+mn-ea"/>
                  <a:cs typeface="Aparajita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831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9792266"/>
              </p:ext>
            </p:extLst>
          </p:nvPr>
        </p:nvGraphicFramePr>
        <p:xfrm>
          <a:off x="14987" y="0"/>
          <a:ext cx="5600721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72791883"/>
              </p:ext>
            </p:extLst>
          </p:nvPr>
        </p:nvGraphicFramePr>
        <p:xfrm>
          <a:off x="5791199" y="1"/>
          <a:ext cx="6081013" cy="63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7918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1782435"/>
              </p:ext>
            </p:extLst>
          </p:nvPr>
        </p:nvGraphicFramePr>
        <p:xfrm>
          <a:off x="14987" y="0"/>
          <a:ext cx="5600721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16303091"/>
              </p:ext>
            </p:extLst>
          </p:nvPr>
        </p:nvGraphicFramePr>
        <p:xfrm>
          <a:off x="6096000" y="1"/>
          <a:ext cx="6081013" cy="63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271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8311002"/>
              </p:ext>
            </p:extLst>
          </p:nvPr>
        </p:nvGraphicFramePr>
        <p:xfrm>
          <a:off x="14987" y="0"/>
          <a:ext cx="5600721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22448396"/>
              </p:ext>
            </p:extLst>
          </p:nvPr>
        </p:nvGraphicFramePr>
        <p:xfrm>
          <a:off x="6096000" y="1"/>
          <a:ext cx="6081013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108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8C6277-161C-EA3D-4410-DA1911A9A2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3142238"/>
              </p:ext>
            </p:extLst>
          </p:nvPr>
        </p:nvGraphicFramePr>
        <p:xfrm>
          <a:off x="14987" y="0"/>
          <a:ext cx="5600721" cy="639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BB0F3E-361E-372E-F5EC-61C8EAA867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5939351"/>
              </p:ext>
            </p:extLst>
          </p:nvPr>
        </p:nvGraphicFramePr>
        <p:xfrm>
          <a:off x="6096000" y="1"/>
          <a:ext cx="6081013" cy="63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3012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FD5D-E47A-A0C4-B88F-B99220A9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891"/>
            <a:ext cx="12192000" cy="630843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 phrasal verb can be used with different tenses, gerund, participle, infinitive by making changes in the verb, not in preposition or adverb. Ex: Get over – overcome/ recover from something.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Simple present tense:</a:t>
            </a:r>
            <a:endParaRPr lang="en-IN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One can get over depression by doing a lot of meditation.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Simple past tense:</a:t>
            </a:r>
            <a:endParaRPr lang="en-IN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I was suffering from fever from last few days. Now I got over it.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Gerund: </a:t>
            </a:r>
            <a:endParaRPr lang="en-IN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Getting over chronic disease takes a lot of time and medication.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Infinitive:</a:t>
            </a:r>
            <a:endParaRPr lang="en-IN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He meditates to get over his distraction.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Participle:</a:t>
            </a:r>
            <a:endParaRPr lang="en-IN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Having gotten over hurt in his leg, he planned for attending the meeting.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There are two types of phrasal verbs: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Transitive or Intransitive –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Transitive phrasal verb takes object. Intransitive phrasal verb does not take object.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Transitive Phrasal Verb Example: Hang up, take off, knock down, call back, Clear up. Ex: He got rid of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pain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.  They went through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many hurdles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to get this endeavor.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Intransitive Phrasal verb example: Break down, Made up, Carry on. Ex: The bomb had blown up suddenly.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Separable or Inseparable –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Separable phrasal verb can be separated by using other words while inseparable phrasal verb cannot be separated by any other word.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They came to take back their books. They came to take their books back.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E.I stands for Emotional Intelligence. I came across the book which I was looking for many months.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Note: All separable phrasal verbs are almost transitive in nature.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Whenever transitive phrasal verb is used with object and object is a pronoun, then it always comes in the middle.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Ex: Take your jacket off. Take it off. Turn on the computer before you use it. Turn it on before you use it.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IN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IN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IN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sz="1300" dirty="0"/>
          </a:p>
        </p:txBody>
      </p:sp>
    </p:spTree>
    <p:extLst>
      <p:ext uri="{BB962C8B-B14F-4D97-AF65-F5344CB8AC3E}">
        <p14:creationId xmlns:p14="http://schemas.microsoft.com/office/powerpoint/2010/main" val="272863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08AF93-BB5F-9E27-A993-CCAAF2FBF20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2246931"/>
              </p:ext>
            </p:extLst>
          </p:nvPr>
        </p:nvGraphicFramePr>
        <p:xfrm>
          <a:off x="-833438" y="0"/>
          <a:ext cx="5202237" cy="336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F0AD7C-6697-3931-8F55-AB0C90CAF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99709" y="1"/>
            <a:ext cx="7509164" cy="6382326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7. Drive off – Go away / to leave 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8.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Run off – to run away quickly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9. Pay off –To be successful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10. Go off – Sudden sound like phone ringing, beeping/ Explode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11. Put off – Postpone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12. Call off – Cancel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13.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Show off – To display or boast of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14. Back off – to retreat/ to choose not to take decision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15. Break off – to stop suddenly/ to end a relationship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16. Bring off – To carry to a successful conclusion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17. Carry off – To execute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18. Come off – happen/succeed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19. Fall off- To become less/ to decrease in degree, amount, size of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20. Laugh off – to make something important less effective matter.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21. Leave off- to discontinue an activity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22. Let someone off – To leave someone without expected punishment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23. Make off – to run away with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24. See off – To accompany a person who is about to depart somewhere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25. Set off – To start something/ to occur/ to make something explode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26. Wear off – To lose effect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27. Write off – To consider something of less worthy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28. Turn off/ Switch off – Deactivate/unplug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29. Trade off – To exchange or balance between two opposing situations.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30. Get off- deboard/ acquit/ escape a punishment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31. Drop off- lift and leave someone to a place.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32. Lay off- dismiss employees due to shortage of work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FE3A5-74D9-5041-F4CE-534C915F3CCA}"/>
              </a:ext>
            </a:extLst>
          </p:cNvPr>
          <p:cNvSpPr txBox="1"/>
          <p:nvPr/>
        </p:nvSpPr>
        <p:spPr>
          <a:xfrm>
            <a:off x="0" y="3429000"/>
            <a:ext cx="4488873" cy="303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Tear Off / rip Off – to remove something by tearing or ripping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Cut off –To bring something/ someone untimely to end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Take off – To remove/ to leave the ground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Kick off – To start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Throw off – Get rid of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Walk off – Walk away to show disagreement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254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219F908-5F85-3FE6-3B29-AD0F91D2C3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6044794"/>
              </p:ext>
            </p:extLst>
          </p:nvPr>
        </p:nvGraphicFramePr>
        <p:xfrm>
          <a:off x="-288493" y="1085273"/>
          <a:ext cx="5405437" cy="421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0D51E1-B68A-F61F-92AB-9454E993B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5200" y="1"/>
            <a:ext cx="7416800" cy="6382326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Take on – To accept extra work/responsibility/ to acquire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Build on – to use one’s success to go next step or further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Decide on – to choose something from a number of possibilities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Hold on – to wait for someone or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Try on – try something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: Try an apparel to fit in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Go on / Carry on/ Keep on– To continue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Count on – To rely on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Bring on – To cause to happen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Call on – to visit someone for a short while/to ask/demand/request that somebody do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Catch on – To become popular or fashionable/ to understand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Drag on- To stretch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Dwell on – To keep thinking or talking about or relying on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Gain on – to come nearer or closer to someone or something (competition, race)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Get on – to make improvement or progress.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Hit on/upon – To come to mind suddenly/unexpectedly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Let on – Share a secret/pretend/ Reveal an information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Light on – To find something or think of something suddenly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Look on/upon – To consider about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Move on – Start making/doing something new or making progress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Play on/upon – To take advantage of someone’s emotion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Put on – Place a garment/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jewellery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on one’s body/ start a device/to assign/to impose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Sit on – To postpone/ Suppress/fail to deal with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Touch on/upon – To deal with some topic briefly/ Come closer to something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Wait on – To serve the needs of someone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552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BC789E-368B-3E71-46E4-2004F71510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1509795"/>
              </p:ext>
            </p:extLst>
          </p:nvPr>
        </p:nvGraphicFramePr>
        <p:xfrm>
          <a:off x="0" y="0"/>
          <a:ext cx="4100945" cy="296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5E7CA-27A3-CE54-7D3B-5D922B07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2274" y="193964"/>
            <a:ext cx="7409726" cy="63176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100" dirty="0">
                <a:latin typeface="Aparajita" panose="02020603050405020304" pitchFamily="18" charset="0"/>
                <a:cs typeface="Aparajita" panose="02020603050405020304" pitchFamily="18" charset="0"/>
              </a:rPr>
              <a:t>12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. Add Up- To add a group of numbers together until you reach a final sum.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13. Clean up- to clean a space until it is completely clean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14.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Eat up- To drink until plate is empty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15.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Drink up- to drink until glass is empty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16.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Heat up- to warm something until it is hot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17.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Grow up- to become an adult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18.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pack up- to pack completely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19.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warm up- to sit in a warm space until you are warm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20.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Dry up- to become completely dry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21.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Use up- to use all of something so that there is none left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22.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Finish up- to finish a task completely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23.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Blow up- To explode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24.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Break up- to separate in a relationship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25.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Chew up- to chew something to break it down in smaller pieces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26.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Crack up- To laugh or make laugh someone unstoppable/ to lose mental control due to pressure.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27.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Cut up- To cut something into pieces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28.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Tear/Rip up- To rip something into pieces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29.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Let up-when someone stop doing something annoying,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30. Give up- to stop trying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31. Play up- to stop working, usually used for technology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32.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Own up- To stop keeping a secret and finally tell the truth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33. 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Hold up- to wait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34. Hang up-to put the phone down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35. Chalk up- To make someone responsible for some action./ Achieve something noteworthy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36. Shoot up- to grow </a:t>
            </a: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v</a:t>
            </a: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ery fast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37. Hook up- meet someone/ link something / someone to an object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38. Meet up- to meet someone/ together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39. Pick up- lift someone from a location/ to become better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latin typeface="Aparajita" panose="02020603050405020304" pitchFamily="18" charset="0"/>
                <a:cs typeface="Aparajita" panose="02020603050405020304" pitchFamily="18" charset="0"/>
              </a:rPr>
              <a:t>40. Lap up- To receive something very eagerly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41. Work up- To intensify gradually</a:t>
            </a:r>
            <a:endParaRPr lang="en-IN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N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N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C0D85-0D0F-83A7-39EE-2C0FB2A119AA}"/>
              </a:ext>
            </a:extLst>
          </p:cNvPr>
          <p:cNvSpPr txBox="1"/>
          <p:nvPr/>
        </p:nvSpPr>
        <p:spPr>
          <a:xfrm>
            <a:off x="80963" y="3057236"/>
            <a:ext cx="44725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1.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Bring up- to introduce a new topic in a conversation or discussion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2.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Come up- To happen/ mentioned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3.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Look up- to look for some information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4.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Show up/ turn up- to arrive or appear somewhere</a:t>
            </a:r>
            <a:endParaRPr lang="en-IN" sz="18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5.Go up- to get 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6.Sit up- to sit straight and not slouch</a:t>
            </a:r>
          </a:p>
          <a:p>
            <a:pPr marL="0" indent="0">
              <a:lnSpc>
                <a:spcPct val="100000"/>
              </a:lnSpc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7.Stand up- to stand on the feet</a:t>
            </a:r>
            <a:endParaRPr lang="en-IN" sz="18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8.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Cheer up- To feel better/ make someone better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9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. Do up- To remodel something such a house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10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. Make up- to put on make 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>
                <a:latin typeface="Aparajita" panose="02020603050405020304" pitchFamily="18" charset="0"/>
                <a:cs typeface="Aparajita" panose="02020603050405020304" pitchFamily="18" charset="0"/>
              </a:rPr>
              <a:t>11</a:t>
            </a: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. Talk up- to describe something in a very positive 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N" sz="18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N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913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59E232-6E99-ED41-C682-F8EDEB6539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2660337"/>
              </p:ext>
            </p:extLst>
          </p:nvPr>
        </p:nvGraphicFramePr>
        <p:xfrm>
          <a:off x="-748146" y="64654"/>
          <a:ext cx="5394037" cy="330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F1667-471B-7413-878E-DBDC8342A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435" y="27708"/>
            <a:ext cx="7915563" cy="63638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1.Bear Down- To exert full strength and concentrated attention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2.Boil down- Reduce the volume of a liquid by boiling/ reduce something to its essentials.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3.Break down- To stop working/ Emotionally fragile/ Weep bitterly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4.Bring down- Cause someone to lose power/ to overthrow a government/ to decrease in position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5.Come down- To fall down/ to become cheaper or lower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6.Close down- Cease/Close business or operation especially permanently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7.Cut down- reduce the size, amount or quantity of something/ Cause something to fall by cutting it through its root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8.Die down- To gradually become less strong/ Gradually disappearing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9.Get down- Demoralize someone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10.Go down-  Reduce in size, quantity, amount, temperature, level, value/ to sink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11.Hold down- To control or prevent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12.Hunt down- to succeed in finding/chasing something/ someone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13.Knock down- Demolish/crush a building or something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14.Lay down- enforce/ formulate a rule or principle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15.Let someone down- To disappoint someone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16.Look down on/upon- Treat someone/something inferior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17.Note down- to write something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18.Play down- to make something less important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19.Put down- Keep something down or on the surface/ Embarrass someone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20.Run down- Become weak or tired/ in bad condition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21.Shoot down- Dismiss/ Disappoint/ defeat someone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22.Stand down- Withdraw/ resign from a position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23.Step down- To resign from a high position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82240-F1CE-D919-4578-88AF20CCD70E}"/>
              </a:ext>
            </a:extLst>
          </p:cNvPr>
          <p:cNvSpPr txBox="1"/>
          <p:nvPr/>
        </p:nvSpPr>
        <p:spPr>
          <a:xfrm>
            <a:off x="147782" y="3325092"/>
            <a:ext cx="412865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24.Strike down- To kill someone/ to make someone incapacitate/ abolish a regulation.</a:t>
            </a: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25.Take down- Write down/ dismantle or remove a structure.</a:t>
            </a: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26.Tone down- Make something less intense in color or sound.</a:t>
            </a: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27.Turn down- Reduce the volume/ reject an offer.</a:t>
            </a:r>
          </a:p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28.Weigh down-Become a burden or oppressive for someone.</a:t>
            </a:r>
          </a:p>
          <a:p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n-US" sz="1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29. Kneel down- To sit on the knees</a:t>
            </a:r>
          </a:p>
          <a:p>
            <a:endParaRPr lang="en-IN" sz="1900" dirty="0">
              <a:solidFill>
                <a:schemeClr val="tx1">
                  <a:lumMod val="75000"/>
                  <a:lumOff val="25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5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FC3CE7-15DA-AEFA-84C8-0E237C55C3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5838894"/>
              </p:ext>
            </p:extLst>
          </p:nvPr>
        </p:nvGraphicFramePr>
        <p:xfrm>
          <a:off x="-676419" y="-1"/>
          <a:ext cx="5978092" cy="374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DCD7D-4C57-10B6-C3EF-21D1BF757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7564" y="0"/>
            <a:ext cx="7324436" cy="6410035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12. Clear out- remove or clear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13. Fall out- To become unpopular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14. Get out- To leak out the secret/ to leave at once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15. Drive out- To make someone run away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16. Rule out- To eliminate a possible option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17.Check out- To experience or look at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18.Sort out- To organize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19. Turn out- When something ends in an unexpected way.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20. Hand out- To distribute something to someone.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21. Bring out- To release or make something noticeable to the public.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22. Fall out- end a relationship in a bad way.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23. Put out- to Extinguish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24. Run out- To use entire capacity of something.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25. Stick out- To persevere for something/ To be attractive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26. Hold out- Waiting in anticipation of something and not accepting alternatives.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27. Make out- do something with some difficulty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parajita" panose="02020603050405020304" pitchFamily="18" charset="0"/>
                <a:cs typeface="Aparajita" panose="02020603050405020304" pitchFamily="18" charset="0"/>
              </a:rPr>
              <a:t>28. Stand out-  to be easily seen or noticed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29. Wear out- To tire at most/ To get damaged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30. Step out- Leave a space for short time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31. Nose out- To defeat by a narrow margin/ To discover by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 prying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32. Let out- To allow something/ someone to leave a place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33. Carry out- To execute/ to complete or fulfill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34. Come out- Happen / to come in the public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35. Branch out- Extend / expand something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7C6B7-D91B-497E-B99A-EC239F91E709}"/>
              </a:ext>
            </a:extLst>
          </p:cNvPr>
          <p:cNvSpPr txBox="1"/>
          <p:nvPr/>
        </p:nvSpPr>
        <p:spPr>
          <a:xfrm>
            <a:off x="0" y="3648363"/>
            <a:ext cx="496916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1. Point out-  call attention/highlight someone for something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3. Roll out- To introduce a product for sale to the public.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4. Sell out- To sell all the available stock of something, Betrayal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5. Figure out- Find a solution of a problem/ understand person’s motive, intention, personality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6. Contract out- Assign a job outside ones own business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7. Bail out- Rescue someone from a difficulty/ to scoop water from boat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8. Search out- To find something/ someone by careful steps. 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9. Look out- To be careful to avert any mishappening.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  <a:endParaRPr lang="en-US" sz="18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IN" sz="1900" dirty="0">
              <a:solidFill>
                <a:schemeClr val="tx1">
                  <a:lumMod val="75000"/>
                  <a:lumOff val="25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E412F-F513-7870-5441-CBB8262ACF9F}"/>
              </a:ext>
            </a:extLst>
          </p:cNvPr>
          <p:cNvSpPr txBox="1"/>
          <p:nvPr/>
        </p:nvSpPr>
        <p:spPr>
          <a:xfrm>
            <a:off x="9781309" y="0"/>
            <a:ext cx="2410691" cy="78483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36. Back out- To withdraw from one’s promise or decision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37</a:t>
            </a: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. Bear out- To support the truth.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38</a:t>
            </a: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. Break out- To start suddenly</a:t>
            </a:r>
          </a:p>
          <a:p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39. Work out- To solve something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40</a:t>
            </a: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. Die out- to become extinct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41</a:t>
            </a: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. Iron out- Solve a problem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42</a:t>
            </a: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. Move out- To leave a place.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43. Drop out- someone who leaves study before completing the course.</a:t>
            </a:r>
          </a:p>
          <a:p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44. Pass out – To faint or become unconscious</a:t>
            </a:r>
          </a:p>
          <a:p>
            <a:r>
              <a:rPr lang="en-US" dirty="0">
                <a:latin typeface="Aparajita" panose="02020603050405020304" pitchFamily="18" charset="0"/>
                <a:cs typeface="Aparajita" panose="02020603050405020304" pitchFamily="18" charset="0"/>
              </a:rPr>
              <a:t>45. Set out – start a journey/ leave for somewhere</a:t>
            </a:r>
          </a:p>
          <a:p>
            <a:endParaRPr lang="en-US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US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US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US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US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IN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708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E61F12-6ED5-6915-B3EA-6ED137243A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4281217"/>
              </p:ext>
            </p:extLst>
          </p:nvPr>
        </p:nvGraphicFramePr>
        <p:xfrm>
          <a:off x="64656" y="0"/>
          <a:ext cx="4682836" cy="359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22B5D-30F5-C111-9364-94C4C6F19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73891"/>
            <a:ext cx="5726544" cy="6326909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9. Hand in- Give something to someone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10. Call in- To summon someone/ To ask someone to come to a </a:t>
            </a:r>
            <a:r>
              <a:rPr lang="en-US" sz="1800">
                <a:latin typeface="Aparajita" panose="02020603050405020304" pitchFamily="18" charset="0"/>
                <a:cs typeface="Aparajita" panose="02020603050405020304" pitchFamily="18" charset="0"/>
              </a:rPr>
              <a:t>place for help </a:t>
            </a:r>
            <a:endParaRPr lang="en-IN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11. Kick in- Start to have an effect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12. Lead in- start with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13. Move in- occupy a house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14. Take in- Understand/ deceive someone/ provide refuge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15. work in- Incorporate/ To make something a part of something else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16. Close in- Come closer to someone/ to encircle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17. Come in- To enter a place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18. Cut in- To interrupt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19. Deal in- To do business of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20. Drop in- Casual visit/ brief stop/ To come suddenly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21. Fall in- To sync in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22. Lay in- To accumulate something for future use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23. Let in- allow someone to enter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24. Set in- To begin to happen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25. Step in- To interrupt/ intervene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latin typeface="Aparajita" panose="02020603050405020304" pitchFamily="18" charset="0"/>
                <a:cs typeface="Aparajita" panose="02020603050405020304" pitchFamily="18" charset="0"/>
              </a:rPr>
              <a:t>26. Look in- make a short visit/call</a:t>
            </a:r>
            <a:endParaRPr lang="en-US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0303C-DEA1-61FE-B5EE-9FFFB057F467}"/>
              </a:ext>
            </a:extLst>
          </p:cNvPr>
          <p:cNvSpPr txBox="1"/>
          <p:nvPr/>
        </p:nvSpPr>
        <p:spPr>
          <a:xfrm>
            <a:off x="951346" y="3592945"/>
            <a:ext cx="4091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Break in- Interrupt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Break in/ into- Stealing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Bring in- Introduce / receive income/ To produce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Cave in- accept someone’s idea or decision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Chip in- contribute for something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Fill in- complete the document/ act as substitute for someone/ bring someone up to date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Fit in- Accepted by a group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Give in- finally accept something/ To surrender</a:t>
            </a:r>
          </a:p>
          <a:p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0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E61F12-6ED5-6915-B3EA-6ED137243A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4472784"/>
              </p:ext>
            </p:extLst>
          </p:nvPr>
        </p:nvGraphicFramePr>
        <p:xfrm>
          <a:off x="643464" y="221674"/>
          <a:ext cx="4193309" cy="333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22B5D-30F5-C111-9364-94C4C6F19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3055" y="92365"/>
            <a:ext cx="7084289" cy="6289962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10. Hand over- To give or assign something to someone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11. Come over- To visit somewhere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12. Think over- Think about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13. Bring over- To bring someone at one’s side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14. Make over- recreate/ renovate/ convert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15. Turn over- To flip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16. Hang over- obsession of something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17. Stop over- spend some time at some place during one’s journey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18. Walk over- To treat someone badly/ To move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19. Fall over- Fall on the ground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20. Start over- Start something again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parajita" panose="02020603050405020304" pitchFamily="18" charset="0"/>
                <a:cs typeface="Aparajita" panose="02020603050405020304" pitchFamily="18" charset="0"/>
              </a:rPr>
              <a:t>21. Blow over – To disappear without having a </a:t>
            </a:r>
            <a:r>
              <a:rPr lang="en-US" sz="1800">
                <a:latin typeface="Aparajita" panose="02020603050405020304" pitchFamily="18" charset="0"/>
                <a:cs typeface="Aparajita" panose="02020603050405020304" pitchFamily="18" charset="0"/>
              </a:rPr>
              <a:t>serious effect.</a:t>
            </a:r>
            <a:endParaRPr lang="en-US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IN" sz="1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0277B-CBB4-B928-121E-0E793BD68B58}"/>
              </a:ext>
            </a:extLst>
          </p:cNvPr>
          <p:cNvSpPr txBox="1"/>
          <p:nvPr/>
        </p:nvSpPr>
        <p:spPr>
          <a:xfrm>
            <a:off x="64655" y="3685309"/>
            <a:ext cx="497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Take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over-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To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acquire/ win control of something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Look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over- To examine something carefully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Get over- To recover from something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Go over- repeat/ to examine in detail/ to gain acceptance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Sleep over- To stay or spend a night in a friend’s house</a:t>
            </a:r>
          </a:p>
          <a:p>
            <a:pPr marL="342900" indent="-342900">
              <a:buAutoNum type="arabicPeriod" startAt="6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Talk over-Discuss something </a:t>
            </a:r>
          </a:p>
          <a:p>
            <a:pPr marL="342900" indent="-342900">
              <a:buAutoNum type="arabicPeriod" startAt="6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Be over- To come to an end</a:t>
            </a:r>
          </a:p>
          <a:p>
            <a:pPr marL="342900" indent="-342900">
              <a:buAutoNum type="arabicPeriod" startAt="6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Run over- To review/ to crush someone beneath</a:t>
            </a:r>
          </a:p>
          <a:p>
            <a:pPr marL="342900" indent="-342900">
              <a:buAutoNum type="arabicPeriod" startAt="6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Pull over- To stop the car somewhere safe or to change driver or to rest.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8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{76AD2FE6-3FCF-43F9-B364-676C48DDB8F1}tf11437505_win32</Template>
  <TotalTime>1690</TotalTime>
  <Words>4660</Words>
  <Application>Microsoft Office PowerPoint</Application>
  <PresentationFormat>Widescreen</PresentationFormat>
  <Paragraphs>534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Aparajita</vt:lpstr>
      <vt:lpstr>Arial</vt:lpstr>
      <vt:lpstr>Calibri</vt:lpstr>
      <vt:lpstr>Georgia Pro Cond Light</vt:lpstr>
      <vt:lpstr>Speak Pro</vt:lpstr>
      <vt:lpstr>Symbol</vt:lpstr>
      <vt:lpstr>RetrospectVTI</vt:lpstr>
      <vt:lpstr>Phrasal Verb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</dc:title>
  <dc:creator>AJIT KUMAR</dc:creator>
  <cp:lastModifiedBy>AJIT KUMAR</cp:lastModifiedBy>
  <cp:revision>718</cp:revision>
  <dcterms:created xsi:type="dcterms:W3CDTF">2022-06-22T08:36:32Z</dcterms:created>
  <dcterms:modified xsi:type="dcterms:W3CDTF">2022-07-03T06:18:28Z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